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72" r:id="rId3"/>
  </p:sldMasterIdLst>
  <p:notesMasterIdLst>
    <p:notesMasterId r:id="rId8"/>
  </p:notesMasterIdLst>
  <p:handoutMasterIdLst>
    <p:handoutMasterId r:id="rId9"/>
  </p:handoutMasterIdLst>
  <p:sldIdLst>
    <p:sldId id="300" r:id="rId4"/>
    <p:sldId id="304" r:id="rId5"/>
    <p:sldId id="296" r:id="rId6"/>
    <p:sldId id="30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CC2A9B-CE49-5145-B90C-D4A602CA030D}">
          <p14:sldIdLst>
            <p14:sldId id="300"/>
            <p14:sldId id="304"/>
            <p14:sldId id="296"/>
            <p14:sldId id="30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E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napToGrid="0" snapToObjects="1" showGuides="1">
      <p:cViewPr varScale="1">
        <p:scale>
          <a:sx n="124" d="100"/>
          <a:sy n="124" d="100"/>
        </p:scale>
        <p:origin x="1824" y="168"/>
      </p:cViewPr>
      <p:guideLst>
        <p:guide orient="horz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D59D71-2400-B244-9D4B-059E9711506C}" type="datetimeFigureOut">
              <a:rPr lang="en-US" smtClean="0"/>
              <a:t>10/17/17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2EC79C-5F8A-6D44-9379-902ABDF85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29311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5314D6-29DA-9A4F-BB14-75E7D8A4CAB9}" type="datetimeFigureOut">
              <a:rPr lang="en-US" smtClean="0"/>
              <a:t>10/17/17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1AD99-3321-3144-9C6A-DC7492FF5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3607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80C46-A37B-ED45-AD34-40B1CCC8882F}" type="datetime1">
              <a:rPr lang="en-US" smtClean="0"/>
              <a:t>10/17/17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Cox Communications - 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EF24E-C152-AB4D-8242-D67AC8A19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516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20E77-97CB-394A-A2A6-EB9467128C39}" type="datetime1">
              <a:rPr lang="en-US" smtClean="0"/>
              <a:t>10/17/17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Cox Communications - 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EF24E-C152-AB4D-8242-D67AC8A19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966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1564E-5F0B-8243-A14D-DEB1189B83B3}" type="datetime1">
              <a:rPr lang="en-US" smtClean="0"/>
              <a:t>10/17/17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Cox Communications - 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EF24E-C152-AB4D-8242-D67AC8A19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6267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DE98D-AF8C-6F46-A7ED-742AD0B2F318}" type="datetime1">
              <a:rPr lang="en-US" smtClean="0"/>
              <a:t>10/17/17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Cox Communications - 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C82E8-52F2-7E45-B85C-3BAE47E87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925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D55D6-95B6-8F4A-860A-4F731CC9671E}" type="datetime1">
              <a:rPr lang="en-US" smtClean="0"/>
              <a:t>10/17/17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Cox Communications - 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C82E8-52F2-7E45-B85C-3BAE47E87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4013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52B08-0C63-A048-B09A-53143B5F399A}" type="datetime1">
              <a:rPr lang="en-US" smtClean="0"/>
              <a:t>10/17/17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Cox Communications - 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C82E8-52F2-7E45-B85C-3BAE47E87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7203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C979E-7F87-0E4D-98A4-423D82651023}" type="datetime1">
              <a:rPr lang="en-US" smtClean="0"/>
              <a:t>10/17/17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Cox Communications - Confidential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C82E8-52F2-7E45-B85C-3BAE47E87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0763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D0348-F95A-2145-97AC-CADADF4BBF02}" type="datetime1">
              <a:rPr lang="en-US" smtClean="0"/>
              <a:t>10/17/17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Cox Communications - Confidential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C82E8-52F2-7E45-B85C-3BAE47E87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7489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FBA8D-DCA0-7E43-8BD8-FDF2E507B0E7}" type="datetime1">
              <a:rPr lang="en-US" smtClean="0"/>
              <a:t>10/17/17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Cox Communications - Confidential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C82E8-52F2-7E45-B85C-3BAE47E87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2760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D5705-B29C-7944-80CF-92DDC0D15398}" type="datetime1">
              <a:rPr lang="en-US" smtClean="0"/>
              <a:t>10/17/17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Cox Communications - Confidential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C82E8-52F2-7E45-B85C-3BAE47E87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2356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E9400-4770-6546-B833-6AA9DDB1E396}" type="datetime1">
              <a:rPr lang="en-US" smtClean="0"/>
              <a:t>10/17/17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Cox Communications - Confidential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C82E8-52F2-7E45-B85C-3BAE47E87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043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F7AFD-CC8C-624A-BCDF-817592061EEC}" type="datetime1">
              <a:rPr lang="en-US" smtClean="0"/>
              <a:t>10/17/17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Cox Communications - 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EF24E-C152-AB4D-8242-D67AC8A19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0042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503A-5532-8D47-BA24-DAA72D9263E0}" type="datetime1">
              <a:rPr lang="en-US" smtClean="0"/>
              <a:t>10/17/17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Cox Communications - Confidential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C82E8-52F2-7E45-B85C-3BAE47E87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3719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61A3E-41F9-234B-B721-26E11C9BB8B3}" type="datetime1">
              <a:rPr lang="en-US" smtClean="0"/>
              <a:t>10/17/17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Cox Communications - 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C82E8-52F2-7E45-B85C-3BAE47E87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4813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1B12A-9526-6146-9039-6ED7D39F4F69}" type="datetime1">
              <a:rPr lang="en-US" smtClean="0"/>
              <a:t>10/17/17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Cox Communications - 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C82E8-52F2-7E45-B85C-3BAE47E87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0466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84F37-5FB5-244A-A23A-BCA259FD1DC6}" type="datetime1">
              <a:rPr lang="en-US" smtClean="0"/>
              <a:t>10/17/17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Cox Communications - 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3623-DF86-604C-9AD5-674ABE537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6925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D0C6E-F538-7C47-8D14-06108279646B}" type="datetime1">
              <a:rPr lang="en-US" smtClean="0"/>
              <a:t>10/17/17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Cox Communications - 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3623-DF86-604C-9AD5-674ABE537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9060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D5A5-12DF-4D4B-9B28-C5BAFAE2F01D}" type="datetime1">
              <a:rPr lang="en-US" smtClean="0"/>
              <a:t>10/17/17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Cox Communications - 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3623-DF86-604C-9AD5-674ABE537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723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21394-1507-7E46-B355-2B753F282C8D}" type="datetime1">
              <a:rPr lang="en-US" smtClean="0"/>
              <a:t>10/17/17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Cox Communications - Confidential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3623-DF86-604C-9AD5-674ABE537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2116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C6826-57BF-9C4E-AA3C-3B782C0D299D}" type="datetime1">
              <a:rPr lang="en-US" smtClean="0"/>
              <a:t>10/17/17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Cox Communications - Confidential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3623-DF86-604C-9AD5-674ABE537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94759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D54DE-954B-C24D-BB72-5266C870F89B}" type="datetime1">
              <a:rPr lang="en-US" smtClean="0"/>
              <a:t>10/17/17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Cox Communications - Confidential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3623-DF86-604C-9AD5-674ABE537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1363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8A3C-128C-DB46-A86D-4222268AC73B}" type="datetime1">
              <a:rPr lang="en-US" smtClean="0"/>
              <a:t>10/17/17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Cox Communications - Confidential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3623-DF86-604C-9AD5-674ABE537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48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0943D-62DD-8244-9D65-D870A7E3B729}" type="datetime1">
              <a:rPr lang="en-US" smtClean="0"/>
              <a:t>10/17/17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Cox Communications - 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EF24E-C152-AB4D-8242-D67AC8A19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25349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F8900-52D6-094F-99A7-1D17F02E5D4B}" type="datetime1">
              <a:rPr lang="en-US" smtClean="0"/>
              <a:t>10/17/17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Cox Communications - Confidential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3623-DF86-604C-9AD5-674ABE537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67328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5236C-04E2-3142-A23B-9B0F82A47AD5}" type="datetime1">
              <a:rPr lang="en-US" smtClean="0"/>
              <a:t>10/17/17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Cox Communications - Confidential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3623-DF86-604C-9AD5-674ABE537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89824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A1760-5923-394A-9F9D-9399741B211C}" type="datetime1">
              <a:rPr lang="en-US" smtClean="0"/>
              <a:t>10/17/17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Cox Communications - 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3623-DF86-604C-9AD5-674ABE537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74725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C7AF1-2064-3F49-87F2-14B38996024A}" type="datetime1">
              <a:rPr lang="en-US" smtClean="0"/>
              <a:t>10/17/17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Cox Communications - 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3623-DF86-604C-9AD5-674ABE537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637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B98A9-B7CD-C44E-97F2-5E1EDFB61545}" type="datetime1">
              <a:rPr lang="en-US" smtClean="0"/>
              <a:t>10/17/17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Cox Communications - Confidential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EF24E-C152-AB4D-8242-D67AC8A19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449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164E6-7CC8-6045-993F-921BEEB4FB31}" type="datetime1">
              <a:rPr lang="en-US" smtClean="0"/>
              <a:t>10/17/17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Cox Communications - Confidential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EF24E-C152-AB4D-8242-D67AC8A19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956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A6A15-5BB0-9544-9D11-E4D07E3509C0}" type="datetime1">
              <a:rPr lang="en-US" smtClean="0"/>
              <a:t>10/17/17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Cox Communications - Confidential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EF24E-C152-AB4D-8242-D67AC8A19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548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3173C-43F0-DE43-AAD3-EE2A32C089DE}" type="datetime1">
              <a:rPr lang="en-US" smtClean="0"/>
              <a:t>10/17/17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Cox Communications - Confidential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EF24E-C152-AB4D-8242-D67AC8A19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805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2F50D-E48A-BF42-89A8-846373649EC1}" type="datetime1">
              <a:rPr lang="en-US" smtClean="0"/>
              <a:t>10/17/17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Cox Communications - Confidential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EF24E-C152-AB4D-8242-D67AC8A19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548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37E23-A18C-EE44-8BC9-677DCEB9B988}" type="datetime1">
              <a:rPr lang="en-US" smtClean="0"/>
              <a:t>10/17/17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Cox Communications - Confidential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EF24E-C152-AB4D-8242-D67AC8A19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934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198339"/>
            <a:ext cx="8229600" cy="6490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05472"/>
            <a:ext cx="8229600" cy="37206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DC686-2BE7-8E47-B73C-9CD6BF6FDB9B}" type="datetime1">
              <a:rPr lang="en-US" smtClean="0"/>
              <a:t>10/17/17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z="1000" smtClean="0"/>
              <a:t>Cox Communications - Confidential</a:t>
            </a:r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EF24E-C152-AB4D-8242-D67AC8A19C41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9203267" cy="1154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76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Gill Sans"/>
          <a:ea typeface="+mj-ea"/>
          <a:cs typeface="Gill San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Gill Sans"/>
          <a:ea typeface="+mn-ea"/>
          <a:cs typeface="Gill San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Gill Sans"/>
          <a:ea typeface="+mn-ea"/>
          <a:cs typeface="Gill San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Gill Sans"/>
          <a:ea typeface="+mn-ea"/>
          <a:cs typeface="Gill San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Gill Sans"/>
          <a:ea typeface="+mn-ea"/>
          <a:cs typeface="Gill San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200" kern="1200">
          <a:solidFill>
            <a:schemeClr val="tx1"/>
          </a:solidFill>
          <a:latin typeface="Gill Sans"/>
          <a:ea typeface="+mn-ea"/>
          <a:cs typeface="Gill San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E43BE-CAB3-3C42-A41F-4A91A155BFBB}" type="datetime1">
              <a:rPr lang="en-US" smtClean="0"/>
              <a:t>10/17/17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Cox Communications - 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C82E8-52F2-7E45-B85C-3BAE47E87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499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CA4EB9-EBC4-5542-B538-5855E5C5284A}" type="datetime1">
              <a:rPr lang="en-US" smtClean="0"/>
              <a:t>10/17/17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Cox Communications - 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D3623-DF86-604C-9AD5-674ABE537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738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F7AFD-CC8C-624A-BCDF-817592061EEC}" type="datetime1">
              <a:rPr lang="en-US" smtClean="0"/>
              <a:t>10/17/17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Cox Communications - 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EF24E-C152-AB4D-8242-D67AC8A19C41}" type="slidenum">
              <a:rPr lang="en-US" smtClean="0"/>
              <a:t>1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1878217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Gill Sans"/>
                <a:ea typeface="+mj-ea"/>
                <a:cs typeface="Gill Sans"/>
              </a:defRPr>
            </a:lvl1pPr>
          </a:lstStyle>
          <a:p>
            <a:r>
              <a:rPr lang="en-US" smtClean="0"/>
              <a:t>Traffic Control 2.1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32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443" y="2024508"/>
            <a:ext cx="8229600" cy="4110561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F7AFD-CC8C-624A-BCDF-817592061EEC}" type="datetime1">
              <a:rPr lang="en-US" smtClean="0"/>
              <a:t>10/17/17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Cox Communications - 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EF24E-C152-AB4D-8242-D67AC8A19C41}" type="slidenum">
              <a:rPr lang="en-US" smtClean="0"/>
              <a:t>2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1.8 -&gt; 2.1</a:t>
            </a:r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241443" y="1958581"/>
            <a:ext cx="878954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Successes</a:t>
            </a:r>
          </a:p>
          <a:p>
            <a:pPr lvl="1"/>
            <a:r>
              <a:rPr lang="en-US" dirty="0" smtClean="0"/>
              <a:t>Traffic Router and Traffic Monitor (Java) work in 1.8</a:t>
            </a:r>
          </a:p>
          <a:p>
            <a:pPr lvl="1"/>
            <a:r>
              <a:rPr lang="en-US" dirty="0" smtClean="0"/>
              <a:t>Data Migration to 2.0 seems to work fine</a:t>
            </a:r>
          </a:p>
          <a:p>
            <a:pPr lvl="1"/>
            <a:r>
              <a:rPr lang="en-US" dirty="0" smtClean="0"/>
              <a:t>HTTPS Delivery Services</a:t>
            </a:r>
          </a:p>
          <a:p>
            <a:r>
              <a:rPr lang="en-US" dirty="0" err="1" smtClean="0"/>
              <a:t>Gotchas</a:t>
            </a:r>
            <a:endParaRPr lang="en-US" dirty="0" smtClean="0"/>
          </a:p>
          <a:p>
            <a:pPr lvl="1"/>
            <a:r>
              <a:rPr lang="en-US" dirty="0" smtClean="0"/>
              <a:t>Data Migration 2.0 to 2.1</a:t>
            </a:r>
          </a:p>
          <a:p>
            <a:pPr lvl="2"/>
            <a:r>
              <a:rPr lang="en-US" dirty="0" smtClean="0"/>
              <a:t>Duplicates in parameters table and </a:t>
            </a:r>
            <a:r>
              <a:rPr lang="en-US" dirty="0" err="1" smtClean="0"/>
              <a:t>job_status</a:t>
            </a:r>
            <a:endParaRPr lang="en-US" dirty="0" smtClean="0"/>
          </a:p>
          <a:p>
            <a:r>
              <a:rPr lang="en-US" dirty="0" smtClean="0"/>
              <a:t>Breaking changes</a:t>
            </a:r>
          </a:p>
          <a:p>
            <a:pPr lvl="1"/>
            <a:r>
              <a:rPr lang="en-US" dirty="0" smtClean="0"/>
              <a:t>Traffic Stats 1.8 not compatible with 2.1</a:t>
            </a:r>
          </a:p>
          <a:p>
            <a:pPr lvl="1"/>
            <a:r>
              <a:rPr lang="en-US" dirty="0" smtClean="0"/>
              <a:t>Delivery Service Profiles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770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36F7D-D2E6-1340-9108-FAAE5323C73A}" type="datetime1">
              <a:rPr lang="en-US" smtClean="0"/>
              <a:t>10/17/17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Cox Communications - Confidential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EF24E-C152-AB4D-8242-D67AC8A19C41}" type="slidenum">
              <a:rPr lang="en-US" smtClean="0"/>
              <a:t>3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2216150"/>
            <a:ext cx="8229600" cy="391001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</a:t>
            </a:r>
            <a:r>
              <a:rPr lang="en-US" dirty="0"/>
              <a:t>‘extension’ user created as a federation role (issue #1419)</a:t>
            </a:r>
          </a:p>
          <a:p>
            <a:r>
              <a:rPr lang="en-US" dirty="0"/>
              <a:t>Issues we came </a:t>
            </a:r>
            <a:r>
              <a:rPr lang="en-US" dirty="0" err="1"/>
              <a:t>accross</a:t>
            </a:r>
            <a:r>
              <a:rPr lang="en-US" dirty="0"/>
              <a:t> with 6.2.2 and 2.0.x profiles</a:t>
            </a:r>
          </a:p>
          <a:p>
            <a:pPr lvl="1"/>
            <a:r>
              <a:rPr lang="en-US" dirty="0"/>
              <a:t>ORT </a:t>
            </a:r>
            <a:r>
              <a:rPr lang="en-US" dirty="0" err="1"/>
              <a:t>Cron</a:t>
            </a:r>
            <a:r>
              <a:rPr lang="en-US" dirty="0"/>
              <a:t> job not defined</a:t>
            </a:r>
          </a:p>
          <a:p>
            <a:pPr lvl="1"/>
            <a:r>
              <a:rPr lang="en-US" dirty="0"/>
              <a:t>Missing </a:t>
            </a:r>
            <a:r>
              <a:rPr lang="en-US" dirty="0" err="1"/>
              <a:t>astats</a:t>
            </a:r>
            <a:r>
              <a:rPr lang="en-US" dirty="0"/>
              <a:t> `</a:t>
            </a:r>
            <a:r>
              <a:rPr lang="en-US" dirty="0" err="1"/>
              <a:t>allow_ip</a:t>
            </a:r>
            <a:r>
              <a:rPr lang="en-US" dirty="0"/>
              <a:t>` and `allow_ip6`</a:t>
            </a:r>
          </a:p>
          <a:p>
            <a:pPr lvl="2"/>
            <a:r>
              <a:rPr lang="en-US" dirty="0"/>
              <a:t>Will disallow IPv4 by default but allow IPv6. (Issue #1003)</a:t>
            </a:r>
          </a:p>
          <a:p>
            <a:pPr lvl="2"/>
            <a:r>
              <a:rPr lang="en-US" dirty="0"/>
              <a:t>For Edge/Mid on VM with 4 GB of RAM, traffic server would crash for the following:</a:t>
            </a:r>
          </a:p>
          <a:p>
            <a:pPr lvl="3"/>
            <a:r>
              <a:rPr lang="en-US" dirty="0"/>
              <a:t>`CONFIG </a:t>
            </a:r>
            <a:r>
              <a:rPr lang="en-US" dirty="0" err="1"/>
              <a:t>proxy.config.net.connections_throttle</a:t>
            </a:r>
            <a:r>
              <a:rPr lang="en-US" dirty="0"/>
              <a:t>` too high</a:t>
            </a:r>
          </a:p>
          <a:p>
            <a:pPr lvl="3"/>
            <a:r>
              <a:rPr lang="en-US" dirty="0"/>
              <a:t>`CONFIG </a:t>
            </a:r>
            <a:r>
              <a:rPr lang="en-US" dirty="0" err="1"/>
              <a:t>proxy.config.net.max_connections_in</a:t>
            </a:r>
            <a:r>
              <a:rPr lang="en-US" dirty="0"/>
              <a:t>` missing</a:t>
            </a:r>
          </a:p>
          <a:p>
            <a:pPr lvl="1"/>
            <a:r>
              <a:rPr lang="en-US" dirty="0"/>
              <a:t>Proper Drive Prefixes</a:t>
            </a:r>
          </a:p>
          <a:p>
            <a:r>
              <a:rPr lang="en-US" dirty="0"/>
              <a:t>MySQL is case insensitive and PostgreSQL is case sensitive</a:t>
            </a:r>
          </a:p>
          <a:p>
            <a:pPr lvl="1"/>
            <a:r>
              <a:rPr lang="en-US" dirty="0" err="1"/>
              <a:t>CRconfig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1198339"/>
            <a:ext cx="8229600" cy="649063"/>
          </a:xfrm>
        </p:spPr>
        <p:txBody>
          <a:bodyPr>
            <a:normAutofit/>
          </a:bodyPr>
          <a:lstStyle/>
          <a:p>
            <a:r>
              <a:rPr lang="en-US" dirty="0" smtClean="0"/>
              <a:t>2.1 From Scratch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15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36F7D-D2E6-1340-9108-FAAE5323C73A}" type="datetime1">
              <a:rPr lang="en-US" smtClean="0"/>
              <a:t>10/17/17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Cox Communications - Confidential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EF24E-C152-AB4D-8242-D67AC8A19C41}" type="slidenum">
              <a:rPr lang="en-US" smtClean="0"/>
              <a:t>4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3242896"/>
            <a:ext cx="8229600" cy="649063"/>
          </a:xfrm>
        </p:spPr>
        <p:txBody>
          <a:bodyPr>
            <a:normAutofit/>
          </a:bodyPr>
          <a:lstStyle/>
          <a:p>
            <a:r>
              <a:rPr lang="en-US" dirty="0" smtClean="0"/>
              <a:t>Release Notes?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615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29941</TotalTime>
  <Words>177</Words>
  <Application>Microsoft Macintosh PowerPoint</Application>
  <PresentationFormat>On-screen Show (4:3)</PresentationFormat>
  <Paragraphs>40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Calibri</vt:lpstr>
      <vt:lpstr>Gill Sans</vt:lpstr>
      <vt:lpstr>Arial</vt:lpstr>
      <vt:lpstr>Office Theme</vt:lpstr>
      <vt:lpstr>Custom Design</vt:lpstr>
      <vt:lpstr>1_Custom Design</vt:lpstr>
      <vt:lpstr>PowerPoint Presentation</vt:lpstr>
      <vt:lpstr>1.8 -&gt; 2.1</vt:lpstr>
      <vt:lpstr>2.1 From Scratch</vt:lpstr>
      <vt:lpstr>Release Notes?</vt:lpstr>
    </vt:vector>
  </TitlesOfParts>
  <Company>Cox Communications</Company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Clint Summers</dc:creator>
  <cp:lastModifiedBy>Hank Beatty</cp:lastModifiedBy>
  <cp:revision>149</cp:revision>
  <dcterms:created xsi:type="dcterms:W3CDTF">2013-11-16T21:09:45Z</dcterms:created>
  <dcterms:modified xsi:type="dcterms:W3CDTF">2017-10-17T11:59:55Z</dcterms:modified>
</cp:coreProperties>
</file>