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2" r:id="rId5"/>
    <p:sldId id="260" r:id="rId6"/>
    <p:sldId id="259" r:id="rId7"/>
    <p:sldId id="261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98"/>
  </p:normalViewPr>
  <p:slideViewPr>
    <p:cSldViewPr snapToGrid="0" snapToObjects="1">
      <p:cViewPr varScale="1">
        <p:scale>
          <a:sx n="107" d="100"/>
          <a:sy n="107" d="100"/>
        </p:scale>
        <p:origin x="200" y="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5995" y="5158358"/>
            <a:ext cx="11061895" cy="384175"/>
          </a:xfrm>
          <a:prstGeom prst="rect">
            <a:avLst/>
          </a:prstGeom>
        </p:spPr>
        <p:txBody>
          <a:bodyPr lIns="91420" tIns="45710" rIns="91420" bIns="45710" anchor="b" anchorCtr="0">
            <a:noAutofit/>
          </a:bodyPr>
          <a:lstStyle>
            <a:lvl1pPr marL="0" indent="0" algn="l">
              <a:buNone/>
              <a:defRPr sz="2133" b="0" i="0">
                <a:solidFill>
                  <a:schemeClr val="bg1"/>
                </a:solidFill>
                <a:latin typeface="+mn-lt"/>
                <a:cs typeface="CiscoSansTT ExtraLight"/>
              </a:defRPr>
            </a:lvl1pPr>
            <a:lvl2pPr marL="457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Speaker Name</a:t>
            </a:r>
            <a:endParaRPr lang="en-US" dirty="0"/>
          </a:p>
        </p:txBody>
      </p:sp>
      <p:sp>
        <p:nvSpPr>
          <p:cNvPr id="17" name="Text Placeholder 38"/>
          <p:cNvSpPr>
            <a:spLocks noGrp="1"/>
          </p:cNvSpPr>
          <p:nvPr>
            <p:ph type="body" sz="quarter" idx="11" hasCustomPrompt="1"/>
          </p:nvPr>
        </p:nvSpPr>
        <p:spPr>
          <a:xfrm>
            <a:off x="625995" y="5478354"/>
            <a:ext cx="11061895" cy="384175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2133" b="0" i="0" kern="1200" dirty="0" smtClean="0">
                <a:solidFill>
                  <a:schemeClr val="bg1"/>
                </a:solidFill>
                <a:latin typeface="+mn-lt"/>
                <a:ea typeface="+mn-ea"/>
                <a:cs typeface="CiscoSansTT ExtraLight"/>
              </a:defRPr>
            </a:lvl1pPr>
            <a:lvl2pPr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GB" dirty="0"/>
              <a:t>Speaker Title</a:t>
            </a:r>
          </a:p>
        </p:txBody>
      </p:sp>
      <p:sp>
        <p:nvSpPr>
          <p:cNvPr id="18" name="Text Placeholder 40"/>
          <p:cNvSpPr>
            <a:spLocks noGrp="1"/>
          </p:cNvSpPr>
          <p:nvPr>
            <p:ph type="body" sz="quarter" idx="12" hasCustomPrompt="1"/>
          </p:nvPr>
        </p:nvSpPr>
        <p:spPr>
          <a:xfrm>
            <a:off x="625995" y="5798350"/>
            <a:ext cx="11061895" cy="384175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2133" b="0" i="0" kern="1200" dirty="0" smtClean="0">
                <a:solidFill>
                  <a:schemeClr val="bg1"/>
                </a:solidFill>
                <a:latin typeface="+mn-lt"/>
                <a:ea typeface="+mn-ea"/>
                <a:cs typeface="CiscoSansTT ExtraLight"/>
              </a:defRPr>
            </a:lvl1pPr>
            <a:lvl2pPr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GB" dirty="0"/>
              <a:t>Date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617723" y="4281951"/>
            <a:ext cx="11070167" cy="398668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>
              <a:buFont typeface="Arial" panose="020B0604020202020204" pitchFamily="34" charset="0"/>
              <a:buNone/>
              <a:defRPr sz="2933" b="0" i="0" baseline="0">
                <a:solidFill>
                  <a:schemeClr val="bg1"/>
                </a:solidFill>
                <a:latin typeface="+mj-lt"/>
                <a:cs typeface="CiscoSansTT ExtraLight"/>
              </a:defRPr>
            </a:lvl1pPr>
            <a:lvl2pPr marL="406365" indent="0">
              <a:buNone/>
              <a:defRPr/>
            </a:lvl2pPr>
            <a:lvl3pPr marL="569854" indent="0">
              <a:buNone/>
              <a:defRPr/>
            </a:lvl3pPr>
            <a:lvl4pPr marL="688908" indent="0">
              <a:buNone/>
              <a:defRPr/>
            </a:lvl4pPr>
            <a:lvl5pPr marL="801608" indent="0">
              <a:buNone/>
              <a:defRPr/>
            </a:lvl5pPr>
          </a:lstStyle>
          <a:p>
            <a:pPr lvl="0"/>
            <a:r>
              <a:rPr lang="en-GB" dirty="0"/>
              <a:t>Subtitle Goes Here</a:t>
            </a:r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567687" y="3519969"/>
            <a:ext cx="11120203" cy="859640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5333" b="0" i="0" spc="0" baseline="0">
                <a:solidFill>
                  <a:schemeClr val="bg1"/>
                </a:solidFill>
                <a:latin typeface="+mj-lt"/>
                <a:cs typeface="CiscoSansTT ExtraLight"/>
              </a:defRPr>
            </a:lvl1pPr>
          </a:lstStyle>
          <a:p>
            <a:r>
              <a:rPr lang="en-GB" dirty="0"/>
              <a:t>Presentation Title Goes Here</a:t>
            </a:r>
            <a:endParaRPr lang="en-US" dirty="0"/>
          </a:p>
        </p:txBody>
      </p:sp>
      <p:sp>
        <p:nvSpPr>
          <p:cNvPr id="6" name="Freeform 6"/>
          <p:cNvSpPr>
            <a:spLocks noChangeAspect="1" noEditPoints="1"/>
          </p:cNvSpPr>
          <p:nvPr/>
        </p:nvSpPr>
        <p:spPr bwMode="auto">
          <a:xfrm>
            <a:off x="625995" y="521745"/>
            <a:ext cx="1060704" cy="563500"/>
          </a:xfrm>
          <a:custGeom>
            <a:avLst/>
            <a:gdLst>
              <a:gd name="T0" fmla="*/ 2671 w 3456"/>
              <a:gd name="T1" fmla="*/ 1521 h 1834"/>
              <a:gd name="T2" fmla="*/ 2857 w 3456"/>
              <a:gd name="T3" fmla="*/ 1677 h 1834"/>
              <a:gd name="T4" fmla="*/ 2975 w 3456"/>
              <a:gd name="T5" fmla="*/ 1465 h 1834"/>
              <a:gd name="T6" fmla="*/ 1129 w 3456"/>
              <a:gd name="T7" fmla="*/ 1823 h 1834"/>
              <a:gd name="T8" fmla="*/ 3082 w 3456"/>
              <a:gd name="T9" fmla="*/ 1330 h 1834"/>
              <a:gd name="T10" fmla="*/ 3082 w 3456"/>
              <a:gd name="T11" fmla="*/ 1712 h 1834"/>
              <a:gd name="T12" fmla="*/ 2700 w 3456"/>
              <a:gd name="T13" fmla="*/ 1809 h 1834"/>
              <a:gd name="T14" fmla="*/ 2513 w 3456"/>
              <a:gd name="T15" fmla="*/ 1479 h 1834"/>
              <a:gd name="T16" fmla="*/ 2783 w 3456"/>
              <a:gd name="T17" fmla="*/ 1211 h 1834"/>
              <a:gd name="T18" fmla="*/ 2351 w 3456"/>
              <a:gd name="T19" fmla="*/ 1392 h 1834"/>
              <a:gd name="T20" fmla="*/ 2136 w 3456"/>
              <a:gd name="T21" fmla="*/ 1381 h 1834"/>
              <a:gd name="T22" fmla="*/ 2093 w 3456"/>
              <a:gd name="T23" fmla="*/ 1625 h 1834"/>
              <a:gd name="T24" fmla="*/ 2335 w 3456"/>
              <a:gd name="T25" fmla="*/ 1658 h 1834"/>
              <a:gd name="T26" fmla="*/ 2174 w 3456"/>
              <a:gd name="T27" fmla="*/ 1832 h 1834"/>
              <a:gd name="T28" fmla="*/ 1903 w 3456"/>
              <a:gd name="T29" fmla="*/ 1605 h 1834"/>
              <a:gd name="T30" fmla="*/ 2047 w 3456"/>
              <a:gd name="T31" fmla="*/ 1249 h 1834"/>
              <a:gd name="T32" fmla="*/ 748 w 3456"/>
              <a:gd name="T33" fmla="*/ 1223 h 1834"/>
              <a:gd name="T34" fmla="*/ 642 w 3456"/>
              <a:gd name="T35" fmla="*/ 1359 h 1834"/>
              <a:gd name="T36" fmla="*/ 479 w 3456"/>
              <a:gd name="T37" fmla="*/ 1550 h 1834"/>
              <a:gd name="T38" fmla="*/ 697 w 3456"/>
              <a:gd name="T39" fmla="*/ 1676 h 1834"/>
              <a:gd name="T40" fmla="*/ 692 w 3456"/>
              <a:gd name="T41" fmla="*/ 1830 h 1834"/>
              <a:gd name="T42" fmla="*/ 370 w 3456"/>
              <a:gd name="T43" fmla="*/ 1710 h 1834"/>
              <a:gd name="T44" fmla="*/ 375 w 3456"/>
              <a:gd name="T45" fmla="*/ 1326 h 1834"/>
              <a:gd name="T46" fmla="*/ 1610 w 3456"/>
              <a:gd name="T47" fmla="*/ 1211 h 1834"/>
              <a:gd name="T48" fmla="*/ 1679 w 3456"/>
              <a:gd name="T49" fmla="*/ 1350 h 1834"/>
              <a:gd name="T50" fmla="*/ 1494 w 3456"/>
              <a:gd name="T51" fmla="*/ 1373 h 1834"/>
              <a:gd name="T52" fmla="*/ 1634 w 3456"/>
              <a:gd name="T53" fmla="*/ 1470 h 1834"/>
              <a:gd name="T54" fmla="*/ 1737 w 3456"/>
              <a:gd name="T55" fmla="*/ 1694 h 1834"/>
              <a:gd name="T56" fmla="*/ 1524 w 3456"/>
              <a:gd name="T57" fmla="*/ 1833 h 1834"/>
              <a:gd name="T58" fmla="*/ 1334 w 3456"/>
              <a:gd name="T59" fmla="*/ 1678 h 1834"/>
              <a:gd name="T60" fmla="*/ 1552 w 3456"/>
              <a:gd name="T61" fmla="*/ 1690 h 1834"/>
              <a:gd name="T62" fmla="*/ 1520 w 3456"/>
              <a:gd name="T63" fmla="*/ 1584 h 1834"/>
              <a:gd name="T64" fmla="*/ 1350 w 3456"/>
              <a:gd name="T65" fmla="*/ 1473 h 1834"/>
              <a:gd name="T66" fmla="*/ 1446 w 3456"/>
              <a:gd name="T67" fmla="*/ 1227 h 1834"/>
              <a:gd name="T68" fmla="*/ 3456 w 3456"/>
              <a:gd name="T69" fmla="*/ 569 h 1834"/>
              <a:gd name="T70" fmla="*/ 3328 w 3456"/>
              <a:gd name="T71" fmla="*/ 780 h 1834"/>
              <a:gd name="T72" fmla="*/ 3381 w 3456"/>
              <a:gd name="T73" fmla="*/ 493 h 1834"/>
              <a:gd name="T74" fmla="*/ 1793 w 3456"/>
              <a:gd name="T75" fmla="*/ 766 h 1834"/>
              <a:gd name="T76" fmla="*/ 1653 w 3456"/>
              <a:gd name="T77" fmla="*/ 727 h 1834"/>
              <a:gd name="T78" fmla="*/ 113 w 3456"/>
              <a:gd name="T79" fmla="*/ 503 h 1834"/>
              <a:gd name="T80" fmla="*/ 95 w 3456"/>
              <a:gd name="T81" fmla="*/ 801 h 1834"/>
              <a:gd name="T82" fmla="*/ 10 w 3456"/>
              <a:gd name="T83" fmla="*/ 531 h 1834"/>
              <a:gd name="T84" fmla="*/ 3040 w 3456"/>
              <a:gd name="T85" fmla="*/ 340 h 1834"/>
              <a:gd name="T86" fmla="*/ 2929 w 3456"/>
              <a:gd name="T87" fmla="*/ 793 h 1834"/>
              <a:gd name="T88" fmla="*/ 2947 w 3456"/>
              <a:gd name="T89" fmla="*/ 287 h 1834"/>
              <a:gd name="T90" fmla="*/ 2214 w 3456"/>
              <a:gd name="T91" fmla="*/ 748 h 1834"/>
              <a:gd name="T92" fmla="*/ 2069 w 3456"/>
              <a:gd name="T93" fmla="*/ 748 h 1834"/>
              <a:gd name="T94" fmla="*/ 1335 w 3456"/>
              <a:gd name="T95" fmla="*/ 287 h 1834"/>
              <a:gd name="T96" fmla="*/ 1353 w 3456"/>
              <a:gd name="T97" fmla="*/ 793 h 1834"/>
              <a:gd name="T98" fmla="*/ 1242 w 3456"/>
              <a:gd name="T99" fmla="*/ 340 h 1834"/>
              <a:gd name="T100" fmla="*/ 553 w 3456"/>
              <a:gd name="T101" fmla="*/ 322 h 1834"/>
              <a:gd name="T102" fmla="*/ 468 w 3456"/>
              <a:gd name="T103" fmla="*/ 801 h 1834"/>
              <a:gd name="T104" fmla="*/ 450 w 3456"/>
              <a:gd name="T105" fmla="*/ 295 h 1834"/>
              <a:gd name="T106" fmla="*/ 2630 w 3456"/>
              <a:gd name="T107" fmla="*/ 879 h 1834"/>
              <a:gd name="T108" fmla="*/ 2490 w 3456"/>
              <a:gd name="T109" fmla="*/ 917 h 1834"/>
              <a:gd name="T110" fmla="*/ 902 w 3456"/>
              <a:gd name="T111" fmla="*/ 0 h 1834"/>
              <a:gd name="T112" fmla="*/ 955 w 3456"/>
              <a:gd name="T113" fmla="*/ 931 h 1834"/>
              <a:gd name="T114" fmla="*/ 826 w 3456"/>
              <a:gd name="T115" fmla="*/ 75 h 18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456" h="1834">
                <a:moveTo>
                  <a:pt x="2828" y="1362"/>
                </a:moveTo>
                <a:lnTo>
                  <a:pt x="2798" y="1364"/>
                </a:lnTo>
                <a:lnTo>
                  <a:pt x="2771" y="1371"/>
                </a:lnTo>
                <a:lnTo>
                  <a:pt x="2747" y="1384"/>
                </a:lnTo>
                <a:lnTo>
                  <a:pt x="2725" y="1400"/>
                </a:lnTo>
                <a:lnTo>
                  <a:pt x="2706" y="1419"/>
                </a:lnTo>
                <a:lnTo>
                  <a:pt x="2691" y="1441"/>
                </a:lnTo>
                <a:lnTo>
                  <a:pt x="2680" y="1465"/>
                </a:lnTo>
                <a:lnTo>
                  <a:pt x="2674" y="1492"/>
                </a:lnTo>
                <a:lnTo>
                  <a:pt x="2671" y="1521"/>
                </a:lnTo>
                <a:lnTo>
                  <a:pt x="2674" y="1549"/>
                </a:lnTo>
                <a:lnTo>
                  <a:pt x="2680" y="1577"/>
                </a:lnTo>
                <a:lnTo>
                  <a:pt x="2691" y="1601"/>
                </a:lnTo>
                <a:lnTo>
                  <a:pt x="2706" y="1623"/>
                </a:lnTo>
                <a:lnTo>
                  <a:pt x="2725" y="1642"/>
                </a:lnTo>
                <a:lnTo>
                  <a:pt x="2747" y="1658"/>
                </a:lnTo>
                <a:lnTo>
                  <a:pt x="2771" y="1669"/>
                </a:lnTo>
                <a:lnTo>
                  <a:pt x="2798" y="1677"/>
                </a:lnTo>
                <a:lnTo>
                  <a:pt x="2828" y="1680"/>
                </a:lnTo>
                <a:lnTo>
                  <a:pt x="2857" y="1677"/>
                </a:lnTo>
                <a:lnTo>
                  <a:pt x="2883" y="1669"/>
                </a:lnTo>
                <a:lnTo>
                  <a:pt x="2908" y="1658"/>
                </a:lnTo>
                <a:lnTo>
                  <a:pt x="2930" y="1642"/>
                </a:lnTo>
                <a:lnTo>
                  <a:pt x="2948" y="1623"/>
                </a:lnTo>
                <a:lnTo>
                  <a:pt x="2964" y="1601"/>
                </a:lnTo>
                <a:lnTo>
                  <a:pt x="2975" y="1577"/>
                </a:lnTo>
                <a:lnTo>
                  <a:pt x="2982" y="1549"/>
                </a:lnTo>
                <a:lnTo>
                  <a:pt x="2985" y="1521"/>
                </a:lnTo>
                <a:lnTo>
                  <a:pt x="2982" y="1492"/>
                </a:lnTo>
                <a:lnTo>
                  <a:pt x="2975" y="1465"/>
                </a:lnTo>
                <a:lnTo>
                  <a:pt x="2964" y="1441"/>
                </a:lnTo>
                <a:lnTo>
                  <a:pt x="2948" y="1419"/>
                </a:lnTo>
                <a:lnTo>
                  <a:pt x="2930" y="1400"/>
                </a:lnTo>
                <a:lnTo>
                  <a:pt x="2908" y="1384"/>
                </a:lnTo>
                <a:lnTo>
                  <a:pt x="2883" y="1371"/>
                </a:lnTo>
                <a:lnTo>
                  <a:pt x="2857" y="1364"/>
                </a:lnTo>
                <a:lnTo>
                  <a:pt x="2828" y="1362"/>
                </a:lnTo>
                <a:close/>
                <a:moveTo>
                  <a:pt x="977" y="1218"/>
                </a:moveTo>
                <a:lnTo>
                  <a:pt x="1129" y="1218"/>
                </a:lnTo>
                <a:lnTo>
                  <a:pt x="1129" y="1823"/>
                </a:lnTo>
                <a:lnTo>
                  <a:pt x="977" y="1823"/>
                </a:lnTo>
                <a:lnTo>
                  <a:pt x="977" y="1218"/>
                </a:lnTo>
                <a:close/>
                <a:moveTo>
                  <a:pt x="2828" y="1208"/>
                </a:moveTo>
                <a:lnTo>
                  <a:pt x="2873" y="1211"/>
                </a:lnTo>
                <a:lnTo>
                  <a:pt x="2916" y="1219"/>
                </a:lnTo>
                <a:lnTo>
                  <a:pt x="2955" y="1232"/>
                </a:lnTo>
                <a:lnTo>
                  <a:pt x="2992" y="1251"/>
                </a:lnTo>
                <a:lnTo>
                  <a:pt x="3026" y="1273"/>
                </a:lnTo>
                <a:lnTo>
                  <a:pt x="3056" y="1299"/>
                </a:lnTo>
                <a:lnTo>
                  <a:pt x="3082" y="1330"/>
                </a:lnTo>
                <a:lnTo>
                  <a:pt x="3104" y="1363"/>
                </a:lnTo>
                <a:lnTo>
                  <a:pt x="3121" y="1398"/>
                </a:lnTo>
                <a:lnTo>
                  <a:pt x="3134" y="1437"/>
                </a:lnTo>
                <a:lnTo>
                  <a:pt x="3142" y="1479"/>
                </a:lnTo>
                <a:lnTo>
                  <a:pt x="3145" y="1521"/>
                </a:lnTo>
                <a:lnTo>
                  <a:pt x="3142" y="1563"/>
                </a:lnTo>
                <a:lnTo>
                  <a:pt x="3134" y="1604"/>
                </a:lnTo>
                <a:lnTo>
                  <a:pt x="3121" y="1642"/>
                </a:lnTo>
                <a:lnTo>
                  <a:pt x="3104" y="1679"/>
                </a:lnTo>
                <a:lnTo>
                  <a:pt x="3082" y="1712"/>
                </a:lnTo>
                <a:lnTo>
                  <a:pt x="3056" y="1742"/>
                </a:lnTo>
                <a:lnTo>
                  <a:pt x="3026" y="1769"/>
                </a:lnTo>
                <a:lnTo>
                  <a:pt x="2992" y="1791"/>
                </a:lnTo>
                <a:lnTo>
                  <a:pt x="2955" y="1809"/>
                </a:lnTo>
                <a:lnTo>
                  <a:pt x="2916" y="1822"/>
                </a:lnTo>
                <a:lnTo>
                  <a:pt x="2873" y="1831"/>
                </a:lnTo>
                <a:lnTo>
                  <a:pt x="2828" y="1834"/>
                </a:lnTo>
                <a:lnTo>
                  <a:pt x="2783" y="1831"/>
                </a:lnTo>
                <a:lnTo>
                  <a:pt x="2740" y="1822"/>
                </a:lnTo>
                <a:lnTo>
                  <a:pt x="2700" y="1809"/>
                </a:lnTo>
                <a:lnTo>
                  <a:pt x="2663" y="1791"/>
                </a:lnTo>
                <a:lnTo>
                  <a:pt x="2630" y="1769"/>
                </a:lnTo>
                <a:lnTo>
                  <a:pt x="2599" y="1742"/>
                </a:lnTo>
                <a:lnTo>
                  <a:pt x="2573" y="1712"/>
                </a:lnTo>
                <a:lnTo>
                  <a:pt x="2551" y="1679"/>
                </a:lnTo>
                <a:lnTo>
                  <a:pt x="2534" y="1642"/>
                </a:lnTo>
                <a:lnTo>
                  <a:pt x="2521" y="1604"/>
                </a:lnTo>
                <a:lnTo>
                  <a:pt x="2513" y="1563"/>
                </a:lnTo>
                <a:lnTo>
                  <a:pt x="2510" y="1521"/>
                </a:lnTo>
                <a:lnTo>
                  <a:pt x="2513" y="1479"/>
                </a:lnTo>
                <a:lnTo>
                  <a:pt x="2521" y="1437"/>
                </a:lnTo>
                <a:lnTo>
                  <a:pt x="2534" y="1398"/>
                </a:lnTo>
                <a:lnTo>
                  <a:pt x="2551" y="1363"/>
                </a:lnTo>
                <a:lnTo>
                  <a:pt x="2573" y="1330"/>
                </a:lnTo>
                <a:lnTo>
                  <a:pt x="2599" y="1299"/>
                </a:lnTo>
                <a:lnTo>
                  <a:pt x="2630" y="1273"/>
                </a:lnTo>
                <a:lnTo>
                  <a:pt x="2663" y="1251"/>
                </a:lnTo>
                <a:lnTo>
                  <a:pt x="2700" y="1232"/>
                </a:lnTo>
                <a:lnTo>
                  <a:pt x="2740" y="1219"/>
                </a:lnTo>
                <a:lnTo>
                  <a:pt x="2783" y="1211"/>
                </a:lnTo>
                <a:lnTo>
                  <a:pt x="2828" y="1208"/>
                </a:lnTo>
                <a:close/>
                <a:moveTo>
                  <a:pt x="2213" y="1208"/>
                </a:moveTo>
                <a:lnTo>
                  <a:pt x="2242" y="1209"/>
                </a:lnTo>
                <a:lnTo>
                  <a:pt x="2268" y="1211"/>
                </a:lnTo>
                <a:lnTo>
                  <a:pt x="2292" y="1215"/>
                </a:lnTo>
                <a:lnTo>
                  <a:pt x="2312" y="1219"/>
                </a:lnTo>
                <a:lnTo>
                  <a:pt x="2329" y="1223"/>
                </a:lnTo>
                <a:lnTo>
                  <a:pt x="2343" y="1227"/>
                </a:lnTo>
                <a:lnTo>
                  <a:pt x="2351" y="1230"/>
                </a:lnTo>
                <a:lnTo>
                  <a:pt x="2351" y="1392"/>
                </a:lnTo>
                <a:lnTo>
                  <a:pt x="2346" y="1389"/>
                </a:lnTo>
                <a:lnTo>
                  <a:pt x="2335" y="1384"/>
                </a:lnTo>
                <a:lnTo>
                  <a:pt x="2321" y="1377"/>
                </a:lnTo>
                <a:lnTo>
                  <a:pt x="2302" y="1371"/>
                </a:lnTo>
                <a:lnTo>
                  <a:pt x="2279" y="1365"/>
                </a:lnTo>
                <a:lnTo>
                  <a:pt x="2253" y="1360"/>
                </a:lnTo>
                <a:lnTo>
                  <a:pt x="2223" y="1359"/>
                </a:lnTo>
                <a:lnTo>
                  <a:pt x="2192" y="1362"/>
                </a:lnTo>
                <a:lnTo>
                  <a:pt x="2163" y="1369"/>
                </a:lnTo>
                <a:lnTo>
                  <a:pt x="2136" y="1381"/>
                </a:lnTo>
                <a:lnTo>
                  <a:pt x="2113" y="1396"/>
                </a:lnTo>
                <a:lnTo>
                  <a:pt x="2095" y="1415"/>
                </a:lnTo>
                <a:lnTo>
                  <a:pt x="2079" y="1437"/>
                </a:lnTo>
                <a:lnTo>
                  <a:pt x="2067" y="1463"/>
                </a:lnTo>
                <a:lnTo>
                  <a:pt x="2060" y="1490"/>
                </a:lnTo>
                <a:lnTo>
                  <a:pt x="2058" y="1521"/>
                </a:lnTo>
                <a:lnTo>
                  <a:pt x="2060" y="1550"/>
                </a:lnTo>
                <a:lnTo>
                  <a:pt x="2066" y="1578"/>
                </a:lnTo>
                <a:lnTo>
                  <a:pt x="2078" y="1602"/>
                </a:lnTo>
                <a:lnTo>
                  <a:pt x="2093" y="1625"/>
                </a:lnTo>
                <a:lnTo>
                  <a:pt x="2112" y="1644"/>
                </a:lnTo>
                <a:lnTo>
                  <a:pt x="2135" y="1660"/>
                </a:lnTo>
                <a:lnTo>
                  <a:pt x="2162" y="1672"/>
                </a:lnTo>
                <a:lnTo>
                  <a:pt x="2191" y="1679"/>
                </a:lnTo>
                <a:lnTo>
                  <a:pt x="2223" y="1682"/>
                </a:lnTo>
                <a:lnTo>
                  <a:pt x="2253" y="1680"/>
                </a:lnTo>
                <a:lnTo>
                  <a:pt x="2279" y="1676"/>
                </a:lnTo>
                <a:lnTo>
                  <a:pt x="2301" y="1671"/>
                </a:lnTo>
                <a:lnTo>
                  <a:pt x="2321" y="1664"/>
                </a:lnTo>
                <a:lnTo>
                  <a:pt x="2335" y="1658"/>
                </a:lnTo>
                <a:lnTo>
                  <a:pt x="2346" y="1653"/>
                </a:lnTo>
                <a:lnTo>
                  <a:pt x="2351" y="1649"/>
                </a:lnTo>
                <a:lnTo>
                  <a:pt x="2351" y="1812"/>
                </a:lnTo>
                <a:lnTo>
                  <a:pt x="2339" y="1816"/>
                </a:lnTo>
                <a:lnTo>
                  <a:pt x="2322" y="1820"/>
                </a:lnTo>
                <a:lnTo>
                  <a:pt x="2300" y="1826"/>
                </a:lnTo>
                <a:lnTo>
                  <a:pt x="2275" y="1830"/>
                </a:lnTo>
                <a:lnTo>
                  <a:pt x="2245" y="1833"/>
                </a:lnTo>
                <a:lnTo>
                  <a:pt x="2213" y="1834"/>
                </a:lnTo>
                <a:lnTo>
                  <a:pt x="2174" y="1832"/>
                </a:lnTo>
                <a:lnTo>
                  <a:pt x="2136" y="1826"/>
                </a:lnTo>
                <a:lnTo>
                  <a:pt x="2100" y="1815"/>
                </a:lnTo>
                <a:lnTo>
                  <a:pt x="2065" y="1801"/>
                </a:lnTo>
                <a:lnTo>
                  <a:pt x="2033" y="1783"/>
                </a:lnTo>
                <a:lnTo>
                  <a:pt x="2002" y="1762"/>
                </a:lnTo>
                <a:lnTo>
                  <a:pt x="1975" y="1737"/>
                </a:lnTo>
                <a:lnTo>
                  <a:pt x="1952" y="1710"/>
                </a:lnTo>
                <a:lnTo>
                  <a:pt x="1931" y="1678"/>
                </a:lnTo>
                <a:lnTo>
                  <a:pt x="1915" y="1643"/>
                </a:lnTo>
                <a:lnTo>
                  <a:pt x="1903" y="1605"/>
                </a:lnTo>
                <a:lnTo>
                  <a:pt x="1896" y="1564"/>
                </a:lnTo>
                <a:lnTo>
                  <a:pt x="1892" y="1521"/>
                </a:lnTo>
                <a:lnTo>
                  <a:pt x="1896" y="1477"/>
                </a:lnTo>
                <a:lnTo>
                  <a:pt x="1904" y="1434"/>
                </a:lnTo>
                <a:lnTo>
                  <a:pt x="1917" y="1395"/>
                </a:lnTo>
                <a:lnTo>
                  <a:pt x="1934" y="1359"/>
                </a:lnTo>
                <a:lnTo>
                  <a:pt x="1957" y="1326"/>
                </a:lnTo>
                <a:lnTo>
                  <a:pt x="1984" y="1296"/>
                </a:lnTo>
                <a:lnTo>
                  <a:pt x="2014" y="1271"/>
                </a:lnTo>
                <a:lnTo>
                  <a:pt x="2047" y="1249"/>
                </a:lnTo>
                <a:lnTo>
                  <a:pt x="2085" y="1231"/>
                </a:lnTo>
                <a:lnTo>
                  <a:pt x="2125" y="1218"/>
                </a:lnTo>
                <a:lnTo>
                  <a:pt x="2168" y="1211"/>
                </a:lnTo>
                <a:lnTo>
                  <a:pt x="2213" y="1208"/>
                </a:lnTo>
                <a:close/>
                <a:moveTo>
                  <a:pt x="630" y="1208"/>
                </a:moveTo>
                <a:lnTo>
                  <a:pt x="660" y="1209"/>
                </a:lnTo>
                <a:lnTo>
                  <a:pt x="687" y="1211"/>
                </a:lnTo>
                <a:lnTo>
                  <a:pt x="711" y="1215"/>
                </a:lnTo>
                <a:lnTo>
                  <a:pt x="731" y="1219"/>
                </a:lnTo>
                <a:lnTo>
                  <a:pt x="748" y="1223"/>
                </a:lnTo>
                <a:lnTo>
                  <a:pt x="760" y="1227"/>
                </a:lnTo>
                <a:lnTo>
                  <a:pt x="769" y="1230"/>
                </a:lnTo>
                <a:lnTo>
                  <a:pt x="769" y="1392"/>
                </a:lnTo>
                <a:lnTo>
                  <a:pt x="763" y="1389"/>
                </a:lnTo>
                <a:lnTo>
                  <a:pt x="754" y="1384"/>
                </a:lnTo>
                <a:lnTo>
                  <a:pt x="739" y="1377"/>
                </a:lnTo>
                <a:lnTo>
                  <a:pt x="721" y="1371"/>
                </a:lnTo>
                <a:lnTo>
                  <a:pt x="697" y="1365"/>
                </a:lnTo>
                <a:lnTo>
                  <a:pt x="671" y="1360"/>
                </a:lnTo>
                <a:lnTo>
                  <a:pt x="642" y="1359"/>
                </a:lnTo>
                <a:lnTo>
                  <a:pt x="611" y="1362"/>
                </a:lnTo>
                <a:lnTo>
                  <a:pt x="581" y="1369"/>
                </a:lnTo>
                <a:lnTo>
                  <a:pt x="555" y="1381"/>
                </a:lnTo>
                <a:lnTo>
                  <a:pt x="532" y="1396"/>
                </a:lnTo>
                <a:lnTo>
                  <a:pt x="513" y="1415"/>
                </a:lnTo>
                <a:lnTo>
                  <a:pt x="497" y="1437"/>
                </a:lnTo>
                <a:lnTo>
                  <a:pt x="485" y="1463"/>
                </a:lnTo>
                <a:lnTo>
                  <a:pt x="479" y="1490"/>
                </a:lnTo>
                <a:lnTo>
                  <a:pt x="475" y="1521"/>
                </a:lnTo>
                <a:lnTo>
                  <a:pt x="479" y="1550"/>
                </a:lnTo>
                <a:lnTo>
                  <a:pt x="485" y="1578"/>
                </a:lnTo>
                <a:lnTo>
                  <a:pt x="496" y="1602"/>
                </a:lnTo>
                <a:lnTo>
                  <a:pt x="512" y="1625"/>
                </a:lnTo>
                <a:lnTo>
                  <a:pt x="531" y="1644"/>
                </a:lnTo>
                <a:lnTo>
                  <a:pt x="554" y="1660"/>
                </a:lnTo>
                <a:lnTo>
                  <a:pt x="580" y="1672"/>
                </a:lnTo>
                <a:lnTo>
                  <a:pt x="610" y="1679"/>
                </a:lnTo>
                <a:lnTo>
                  <a:pt x="642" y="1682"/>
                </a:lnTo>
                <a:lnTo>
                  <a:pt x="671" y="1680"/>
                </a:lnTo>
                <a:lnTo>
                  <a:pt x="697" y="1676"/>
                </a:lnTo>
                <a:lnTo>
                  <a:pt x="719" y="1671"/>
                </a:lnTo>
                <a:lnTo>
                  <a:pt x="738" y="1664"/>
                </a:lnTo>
                <a:lnTo>
                  <a:pt x="753" y="1658"/>
                </a:lnTo>
                <a:lnTo>
                  <a:pt x="763" y="1653"/>
                </a:lnTo>
                <a:lnTo>
                  <a:pt x="769" y="1649"/>
                </a:lnTo>
                <a:lnTo>
                  <a:pt x="769" y="1812"/>
                </a:lnTo>
                <a:lnTo>
                  <a:pt x="757" y="1816"/>
                </a:lnTo>
                <a:lnTo>
                  <a:pt x="740" y="1820"/>
                </a:lnTo>
                <a:lnTo>
                  <a:pt x="718" y="1826"/>
                </a:lnTo>
                <a:lnTo>
                  <a:pt x="692" y="1830"/>
                </a:lnTo>
                <a:lnTo>
                  <a:pt x="663" y="1833"/>
                </a:lnTo>
                <a:lnTo>
                  <a:pt x="630" y="1834"/>
                </a:lnTo>
                <a:lnTo>
                  <a:pt x="592" y="1832"/>
                </a:lnTo>
                <a:lnTo>
                  <a:pt x="554" y="1826"/>
                </a:lnTo>
                <a:lnTo>
                  <a:pt x="518" y="1815"/>
                </a:lnTo>
                <a:lnTo>
                  <a:pt x="484" y="1801"/>
                </a:lnTo>
                <a:lnTo>
                  <a:pt x="451" y="1783"/>
                </a:lnTo>
                <a:lnTo>
                  <a:pt x="421" y="1762"/>
                </a:lnTo>
                <a:lnTo>
                  <a:pt x="394" y="1737"/>
                </a:lnTo>
                <a:lnTo>
                  <a:pt x="370" y="1710"/>
                </a:lnTo>
                <a:lnTo>
                  <a:pt x="350" y="1678"/>
                </a:lnTo>
                <a:lnTo>
                  <a:pt x="333" y="1643"/>
                </a:lnTo>
                <a:lnTo>
                  <a:pt x="322" y="1605"/>
                </a:lnTo>
                <a:lnTo>
                  <a:pt x="314" y="1564"/>
                </a:lnTo>
                <a:lnTo>
                  <a:pt x="311" y="1521"/>
                </a:lnTo>
                <a:lnTo>
                  <a:pt x="314" y="1477"/>
                </a:lnTo>
                <a:lnTo>
                  <a:pt x="323" y="1434"/>
                </a:lnTo>
                <a:lnTo>
                  <a:pt x="335" y="1395"/>
                </a:lnTo>
                <a:lnTo>
                  <a:pt x="353" y="1359"/>
                </a:lnTo>
                <a:lnTo>
                  <a:pt x="375" y="1326"/>
                </a:lnTo>
                <a:lnTo>
                  <a:pt x="402" y="1296"/>
                </a:lnTo>
                <a:lnTo>
                  <a:pt x="433" y="1271"/>
                </a:lnTo>
                <a:lnTo>
                  <a:pt x="466" y="1249"/>
                </a:lnTo>
                <a:lnTo>
                  <a:pt x="503" y="1231"/>
                </a:lnTo>
                <a:lnTo>
                  <a:pt x="544" y="1218"/>
                </a:lnTo>
                <a:lnTo>
                  <a:pt x="585" y="1211"/>
                </a:lnTo>
                <a:lnTo>
                  <a:pt x="630" y="1208"/>
                </a:lnTo>
                <a:close/>
                <a:moveTo>
                  <a:pt x="1556" y="1208"/>
                </a:moveTo>
                <a:lnTo>
                  <a:pt x="1583" y="1209"/>
                </a:lnTo>
                <a:lnTo>
                  <a:pt x="1610" y="1211"/>
                </a:lnTo>
                <a:lnTo>
                  <a:pt x="1634" y="1213"/>
                </a:lnTo>
                <a:lnTo>
                  <a:pt x="1656" y="1217"/>
                </a:lnTo>
                <a:lnTo>
                  <a:pt x="1675" y="1220"/>
                </a:lnTo>
                <a:lnTo>
                  <a:pt x="1689" y="1223"/>
                </a:lnTo>
                <a:lnTo>
                  <a:pt x="1699" y="1226"/>
                </a:lnTo>
                <a:lnTo>
                  <a:pt x="1704" y="1227"/>
                </a:lnTo>
                <a:lnTo>
                  <a:pt x="1704" y="1356"/>
                </a:lnTo>
                <a:lnTo>
                  <a:pt x="1700" y="1355"/>
                </a:lnTo>
                <a:lnTo>
                  <a:pt x="1691" y="1353"/>
                </a:lnTo>
                <a:lnTo>
                  <a:pt x="1679" y="1350"/>
                </a:lnTo>
                <a:lnTo>
                  <a:pt x="1663" y="1347"/>
                </a:lnTo>
                <a:lnTo>
                  <a:pt x="1645" y="1343"/>
                </a:lnTo>
                <a:lnTo>
                  <a:pt x="1625" y="1340"/>
                </a:lnTo>
                <a:lnTo>
                  <a:pt x="1605" y="1338"/>
                </a:lnTo>
                <a:lnTo>
                  <a:pt x="1586" y="1337"/>
                </a:lnTo>
                <a:lnTo>
                  <a:pt x="1557" y="1339"/>
                </a:lnTo>
                <a:lnTo>
                  <a:pt x="1534" y="1344"/>
                </a:lnTo>
                <a:lnTo>
                  <a:pt x="1515" y="1351"/>
                </a:lnTo>
                <a:lnTo>
                  <a:pt x="1502" y="1362"/>
                </a:lnTo>
                <a:lnTo>
                  <a:pt x="1494" y="1373"/>
                </a:lnTo>
                <a:lnTo>
                  <a:pt x="1491" y="1387"/>
                </a:lnTo>
                <a:lnTo>
                  <a:pt x="1494" y="1402"/>
                </a:lnTo>
                <a:lnTo>
                  <a:pt x="1501" y="1413"/>
                </a:lnTo>
                <a:lnTo>
                  <a:pt x="1511" y="1423"/>
                </a:lnTo>
                <a:lnTo>
                  <a:pt x="1523" y="1430"/>
                </a:lnTo>
                <a:lnTo>
                  <a:pt x="1536" y="1436"/>
                </a:lnTo>
                <a:lnTo>
                  <a:pt x="1549" y="1441"/>
                </a:lnTo>
                <a:lnTo>
                  <a:pt x="1560" y="1445"/>
                </a:lnTo>
                <a:lnTo>
                  <a:pt x="1602" y="1458"/>
                </a:lnTo>
                <a:lnTo>
                  <a:pt x="1634" y="1470"/>
                </a:lnTo>
                <a:lnTo>
                  <a:pt x="1661" y="1484"/>
                </a:lnTo>
                <a:lnTo>
                  <a:pt x="1684" y="1501"/>
                </a:lnTo>
                <a:lnTo>
                  <a:pt x="1703" y="1519"/>
                </a:lnTo>
                <a:lnTo>
                  <a:pt x="1719" y="1539"/>
                </a:lnTo>
                <a:lnTo>
                  <a:pt x="1731" y="1560"/>
                </a:lnTo>
                <a:lnTo>
                  <a:pt x="1740" y="1583"/>
                </a:lnTo>
                <a:lnTo>
                  <a:pt x="1745" y="1606"/>
                </a:lnTo>
                <a:lnTo>
                  <a:pt x="1746" y="1630"/>
                </a:lnTo>
                <a:lnTo>
                  <a:pt x="1744" y="1664"/>
                </a:lnTo>
                <a:lnTo>
                  <a:pt x="1737" y="1694"/>
                </a:lnTo>
                <a:lnTo>
                  <a:pt x="1727" y="1720"/>
                </a:lnTo>
                <a:lnTo>
                  <a:pt x="1712" y="1744"/>
                </a:lnTo>
                <a:lnTo>
                  <a:pt x="1696" y="1764"/>
                </a:lnTo>
                <a:lnTo>
                  <a:pt x="1676" y="1781"/>
                </a:lnTo>
                <a:lnTo>
                  <a:pt x="1654" y="1796"/>
                </a:lnTo>
                <a:lnTo>
                  <a:pt x="1630" y="1809"/>
                </a:lnTo>
                <a:lnTo>
                  <a:pt x="1604" y="1818"/>
                </a:lnTo>
                <a:lnTo>
                  <a:pt x="1578" y="1826"/>
                </a:lnTo>
                <a:lnTo>
                  <a:pt x="1551" y="1830"/>
                </a:lnTo>
                <a:lnTo>
                  <a:pt x="1524" y="1833"/>
                </a:lnTo>
                <a:lnTo>
                  <a:pt x="1498" y="1834"/>
                </a:lnTo>
                <a:lnTo>
                  <a:pt x="1467" y="1833"/>
                </a:lnTo>
                <a:lnTo>
                  <a:pt x="1439" y="1832"/>
                </a:lnTo>
                <a:lnTo>
                  <a:pt x="1412" y="1829"/>
                </a:lnTo>
                <a:lnTo>
                  <a:pt x="1388" y="1827"/>
                </a:lnTo>
                <a:lnTo>
                  <a:pt x="1368" y="1823"/>
                </a:lnTo>
                <a:lnTo>
                  <a:pt x="1351" y="1820"/>
                </a:lnTo>
                <a:lnTo>
                  <a:pt x="1339" y="1818"/>
                </a:lnTo>
                <a:lnTo>
                  <a:pt x="1334" y="1817"/>
                </a:lnTo>
                <a:lnTo>
                  <a:pt x="1334" y="1678"/>
                </a:lnTo>
                <a:lnTo>
                  <a:pt x="1343" y="1680"/>
                </a:lnTo>
                <a:lnTo>
                  <a:pt x="1356" y="1684"/>
                </a:lnTo>
                <a:lnTo>
                  <a:pt x="1375" y="1688"/>
                </a:lnTo>
                <a:lnTo>
                  <a:pt x="1397" y="1693"/>
                </a:lnTo>
                <a:lnTo>
                  <a:pt x="1422" y="1697"/>
                </a:lnTo>
                <a:lnTo>
                  <a:pt x="1448" y="1700"/>
                </a:lnTo>
                <a:lnTo>
                  <a:pt x="1477" y="1701"/>
                </a:lnTo>
                <a:lnTo>
                  <a:pt x="1507" y="1699"/>
                </a:lnTo>
                <a:lnTo>
                  <a:pt x="1531" y="1696"/>
                </a:lnTo>
                <a:lnTo>
                  <a:pt x="1552" y="1690"/>
                </a:lnTo>
                <a:lnTo>
                  <a:pt x="1568" y="1681"/>
                </a:lnTo>
                <a:lnTo>
                  <a:pt x="1578" y="1671"/>
                </a:lnTo>
                <a:lnTo>
                  <a:pt x="1585" y="1658"/>
                </a:lnTo>
                <a:lnTo>
                  <a:pt x="1587" y="1644"/>
                </a:lnTo>
                <a:lnTo>
                  <a:pt x="1585" y="1629"/>
                </a:lnTo>
                <a:lnTo>
                  <a:pt x="1578" y="1618"/>
                </a:lnTo>
                <a:lnTo>
                  <a:pt x="1567" y="1607"/>
                </a:lnTo>
                <a:lnTo>
                  <a:pt x="1553" y="1598"/>
                </a:lnTo>
                <a:lnTo>
                  <a:pt x="1537" y="1590"/>
                </a:lnTo>
                <a:lnTo>
                  <a:pt x="1520" y="1584"/>
                </a:lnTo>
                <a:lnTo>
                  <a:pt x="1509" y="1581"/>
                </a:lnTo>
                <a:lnTo>
                  <a:pt x="1498" y="1577"/>
                </a:lnTo>
                <a:lnTo>
                  <a:pt x="1487" y="1574"/>
                </a:lnTo>
                <a:lnTo>
                  <a:pt x="1462" y="1565"/>
                </a:lnTo>
                <a:lnTo>
                  <a:pt x="1439" y="1555"/>
                </a:lnTo>
                <a:lnTo>
                  <a:pt x="1416" y="1542"/>
                </a:lnTo>
                <a:lnTo>
                  <a:pt x="1396" y="1528"/>
                </a:lnTo>
                <a:lnTo>
                  <a:pt x="1378" y="1512"/>
                </a:lnTo>
                <a:lnTo>
                  <a:pt x="1363" y="1494"/>
                </a:lnTo>
                <a:lnTo>
                  <a:pt x="1350" y="1473"/>
                </a:lnTo>
                <a:lnTo>
                  <a:pt x="1341" y="1451"/>
                </a:lnTo>
                <a:lnTo>
                  <a:pt x="1334" y="1425"/>
                </a:lnTo>
                <a:lnTo>
                  <a:pt x="1332" y="1396"/>
                </a:lnTo>
                <a:lnTo>
                  <a:pt x="1334" y="1364"/>
                </a:lnTo>
                <a:lnTo>
                  <a:pt x="1342" y="1333"/>
                </a:lnTo>
                <a:lnTo>
                  <a:pt x="1354" y="1306"/>
                </a:lnTo>
                <a:lnTo>
                  <a:pt x="1371" y="1281"/>
                </a:lnTo>
                <a:lnTo>
                  <a:pt x="1392" y="1259"/>
                </a:lnTo>
                <a:lnTo>
                  <a:pt x="1417" y="1241"/>
                </a:lnTo>
                <a:lnTo>
                  <a:pt x="1446" y="1227"/>
                </a:lnTo>
                <a:lnTo>
                  <a:pt x="1479" y="1216"/>
                </a:lnTo>
                <a:lnTo>
                  <a:pt x="1515" y="1210"/>
                </a:lnTo>
                <a:lnTo>
                  <a:pt x="1556" y="1208"/>
                </a:lnTo>
                <a:close/>
                <a:moveTo>
                  <a:pt x="3381" y="493"/>
                </a:moveTo>
                <a:lnTo>
                  <a:pt x="3400" y="496"/>
                </a:lnTo>
                <a:lnTo>
                  <a:pt x="3418" y="503"/>
                </a:lnTo>
                <a:lnTo>
                  <a:pt x="3434" y="515"/>
                </a:lnTo>
                <a:lnTo>
                  <a:pt x="3446" y="531"/>
                </a:lnTo>
                <a:lnTo>
                  <a:pt x="3453" y="548"/>
                </a:lnTo>
                <a:lnTo>
                  <a:pt x="3456" y="569"/>
                </a:lnTo>
                <a:lnTo>
                  <a:pt x="3456" y="727"/>
                </a:lnTo>
                <a:lnTo>
                  <a:pt x="3453" y="748"/>
                </a:lnTo>
                <a:lnTo>
                  <a:pt x="3446" y="766"/>
                </a:lnTo>
                <a:lnTo>
                  <a:pt x="3434" y="780"/>
                </a:lnTo>
                <a:lnTo>
                  <a:pt x="3418" y="793"/>
                </a:lnTo>
                <a:lnTo>
                  <a:pt x="3400" y="801"/>
                </a:lnTo>
                <a:lnTo>
                  <a:pt x="3381" y="803"/>
                </a:lnTo>
                <a:lnTo>
                  <a:pt x="3361" y="801"/>
                </a:lnTo>
                <a:lnTo>
                  <a:pt x="3343" y="793"/>
                </a:lnTo>
                <a:lnTo>
                  <a:pt x="3328" y="780"/>
                </a:lnTo>
                <a:lnTo>
                  <a:pt x="3316" y="766"/>
                </a:lnTo>
                <a:lnTo>
                  <a:pt x="3308" y="748"/>
                </a:lnTo>
                <a:lnTo>
                  <a:pt x="3306" y="727"/>
                </a:lnTo>
                <a:lnTo>
                  <a:pt x="3306" y="569"/>
                </a:lnTo>
                <a:lnTo>
                  <a:pt x="3308" y="548"/>
                </a:lnTo>
                <a:lnTo>
                  <a:pt x="3316" y="531"/>
                </a:lnTo>
                <a:lnTo>
                  <a:pt x="3328" y="515"/>
                </a:lnTo>
                <a:lnTo>
                  <a:pt x="3343" y="503"/>
                </a:lnTo>
                <a:lnTo>
                  <a:pt x="3361" y="496"/>
                </a:lnTo>
                <a:lnTo>
                  <a:pt x="3381" y="493"/>
                </a:lnTo>
                <a:close/>
                <a:moveTo>
                  <a:pt x="1728" y="493"/>
                </a:moveTo>
                <a:lnTo>
                  <a:pt x="1748" y="496"/>
                </a:lnTo>
                <a:lnTo>
                  <a:pt x="1766" y="503"/>
                </a:lnTo>
                <a:lnTo>
                  <a:pt x="1781" y="515"/>
                </a:lnTo>
                <a:lnTo>
                  <a:pt x="1793" y="531"/>
                </a:lnTo>
                <a:lnTo>
                  <a:pt x="1800" y="548"/>
                </a:lnTo>
                <a:lnTo>
                  <a:pt x="1803" y="569"/>
                </a:lnTo>
                <a:lnTo>
                  <a:pt x="1803" y="727"/>
                </a:lnTo>
                <a:lnTo>
                  <a:pt x="1800" y="748"/>
                </a:lnTo>
                <a:lnTo>
                  <a:pt x="1793" y="766"/>
                </a:lnTo>
                <a:lnTo>
                  <a:pt x="1781" y="780"/>
                </a:lnTo>
                <a:lnTo>
                  <a:pt x="1766" y="793"/>
                </a:lnTo>
                <a:lnTo>
                  <a:pt x="1748" y="801"/>
                </a:lnTo>
                <a:lnTo>
                  <a:pt x="1728" y="803"/>
                </a:lnTo>
                <a:lnTo>
                  <a:pt x="1708" y="801"/>
                </a:lnTo>
                <a:lnTo>
                  <a:pt x="1690" y="793"/>
                </a:lnTo>
                <a:lnTo>
                  <a:pt x="1675" y="780"/>
                </a:lnTo>
                <a:lnTo>
                  <a:pt x="1663" y="766"/>
                </a:lnTo>
                <a:lnTo>
                  <a:pt x="1656" y="748"/>
                </a:lnTo>
                <a:lnTo>
                  <a:pt x="1653" y="727"/>
                </a:lnTo>
                <a:lnTo>
                  <a:pt x="1653" y="569"/>
                </a:lnTo>
                <a:lnTo>
                  <a:pt x="1656" y="548"/>
                </a:lnTo>
                <a:lnTo>
                  <a:pt x="1663" y="531"/>
                </a:lnTo>
                <a:lnTo>
                  <a:pt x="1675" y="515"/>
                </a:lnTo>
                <a:lnTo>
                  <a:pt x="1690" y="503"/>
                </a:lnTo>
                <a:lnTo>
                  <a:pt x="1708" y="496"/>
                </a:lnTo>
                <a:lnTo>
                  <a:pt x="1728" y="493"/>
                </a:lnTo>
                <a:close/>
                <a:moveTo>
                  <a:pt x="75" y="493"/>
                </a:moveTo>
                <a:lnTo>
                  <a:pt x="95" y="496"/>
                </a:lnTo>
                <a:lnTo>
                  <a:pt x="113" y="503"/>
                </a:lnTo>
                <a:lnTo>
                  <a:pt x="129" y="515"/>
                </a:lnTo>
                <a:lnTo>
                  <a:pt x="140" y="531"/>
                </a:lnTo>
                <a:lnTo>
                  <a:pt x="148" y="548"/>
                </a:lnTo>
                <a:lnTo>
                  <a:pt x="151" y="569"/>
                </a:lnTo>
                <a:lnTo>
                  <a:pt x="151" y="727"/>
                </a:lnTo>
                <a:lnTo>
                  <a:pt x="148" y="748"/>
                </a:lnTo>
                <a:lnTo>
                  <a:pt x="140" y="766"/>
                </a:lnTo>
                <a:lnTo>
                  <a:pt x="129" y="780"/>
                </a:lnTo>
                <a:lnTo>
                  <a:pt x="113" y="793"/>
                </a:lnTo>
                <a:lnTo>
                  <a:pt x="95" y="801"/>
                </a:lnTo>
                <a:lnTo>
                  <a:pt x="75" y="803"/>
                </a:lnTo>
                <a:lnTo>
                  <a:pt x="56" y="801"/>
                </a:lnTo>
                <a:lnTo>
                  <a:pt x="38" y="793"/>
                </a:lnTo>
                <a:lnTo>
                  <a:pt x="22" y="780"/>
                </a:lnTo>
                <a:lnTo>
                  <a:pt x="10" y="766"/>
                </a:lnTo>
                <a:lnTo>
                  <a:pt x="3" y="748"/>
                </a:lnTo>
                <a:lnTo>
                  <a:pt x="0" y="727"/>
                </a:lnTo>
                <a:lnTo>
                  <a:pt x="0" y="569"/>
                </a:lnTo>
                <a:lnTo>
                  <a:pt x="3" y="548"/>
                </a:lnTo>
                <a:lnTo>
                  <a:pt x="10" y="531"/>
                </a:lnTo>
                <a:lnTo>
                  <a:pt x="22" y="515"/>
                </a:lnTo>
                <a:lnTo>
                  <a:pt x="38" y="503"/>
                </a:lnTo>
                <a:lnTo>
                  <a:pt x="56" y="496"/>
                </a:lnTo>
                <a:lnTo>
                  <a:pt x="75" y="493"/>
                </a:lnTo>
                <a:close/>
                <a:moveTo>
                  <a:pt x="2968" y="285"/>
                </a:moveTo>
                <a:lnTo>
                  <a:pt x="2988" y="287"/>
                </a:lnTo>
                <a:lnTo>
                  <a:pt x="3006" y="295"/>
                </a:lnTo>
                <a:lnTo>
                  <a:pt x="3021" y="307"/>
                </a:lnTo>
                <a:lnTo>
                  <a:pt x="3033" y="322"/>
                </a:lnTo>
                <a:lnTo>
                  <a:pt x="3040" y="340"/>
                </a:lnTo>
                <a:lnTo>
                  <a:pt x="3043" y="360"/>
                </a:lnTo>
                <a:lnTo>
                  <a:pt x="3043" y="727"/>
                </a:lnTo>
                <a:lnTo>
                  <a:pt x="3040" y="748"/>
                </a:lnTo>
                <a:lnTo>
                  <a:pt x="3033" y="766"/>
                </a:lnTo>
                <a:lnTo>
                  <a:pt x="3021" y="780"/>
                </a:lnTo>
                <a:lnTo>
                  <a:pt x="3006" y="793"/>
                </a:lnTo>
                <a:lnTo>
                  <a:pt x="2988" y="801"/>
                </a:lnTo>
                <a:lnTo>
                  <a:pt x="2968" y="803"/>
                </a:lnTo>
                <a:lnTo>
                  <a:pt x="2947" y="801"/>
                </a:lnTo>
                <a:lnTo>
                  <a:pt x="2929" y="793"/>
                </a:lnTo>
                <a:lnTo>
                  <a:pt x="2915" y="780"/>
                </a:lnTo>
                <a:lnTo>
                  <a:pt x="2903" y="766"/>
                </a:lnTo>
                <a:lnTo>
                  <a:pt x="2895" y="748"/>
                </a:lnTo>
                <a:lnTo>
                  <a:pt x="2893" y="727"/>
                </a:lnTo>
                <a:lnTo>
                  <a:pt x="2893" y="360"/>
                </a:lnTo>
                <a:lnTo>
                  <a:pt x="2895" y="340"/>
                </a:lnTo>
                <a:lnTo>
                  <a:pt x="2903" y="322"/>
                </a:lnTo>
                <a:lnTo>
                  <a:pt x="2915" y="307"/>
                </a:lnTo>
                <a:lnTo>
                  <a:pt x="2929" y="295"/>
                </a:lnTo>
                <a:lnTo>
                  <a:pt x="2947" y="287"/>
                </a:lnTo>
                <a:lnTo>
                  <a:pt x="2968" y="285"/>
                </a:lnTo>
                <a:close/>
                <a:moveTo>
                  <a:pt x="2142" y="285"/>
                </a:moveTo>
                <a:lnTo>
                  <a:pt x="2162" y="287"/>
                </a:lnTo>
                <a:lnTo>
                  <a:pt x="2179" y="295"/>
                </a:lnTo>
                <a:lnTo>
                  <a:pt x="2194" y="307"/>
                </a:lnTo>
                <a:lnTo>
                  <a:pt x="2207" y="322"/>
                </a:lnTo>
                <a:lnTo>
                  <a:pt x="2214" y="340"/>
                </a:lnTo>
                <a:lnTo>
                  <a:pt x="2216" y="360"/>
                </a:lnTo>
                <a:lnTo>
                  <a:pt x="2216" y="727"/>
                </a:lnTo>
                <a:lnTo>
                  <a:pt x="2214" y="748"/>
                </a:lnTo>
                <a:lnTo>
                  <a:pt x="2207" y="766"/>
                </a:lnTo>
                <a:lnTo>
                  <a:pt x="2194" y="780"/>
                </a:lnTo>
                <a:lnTo>
                  <a:pt x="2179" y="793"/>
                </a:lnTo>
                <a:lnTo>
                  <a:pt x="2162" y="801"/>
                </a:lnTo>
                <a:lnTo>
                  <a:pt x="2142" y="803"/>
                </a:lnTo>
                <a:lnTo>
                  <a:pt x="2122" y="801"/>
                </a:lnTo>
                <a:lnTo>
                  <a:pt x="2104" y="793"/>
                </a:lnTo>
                <a:lnTo>
                  <a:pt x="2088" y="780"/>
                </a:lnTo>
                <a:lnTo>
                  <a:pt x="2077" y="766"/>
                </a:lnTo>
                <a:lnTo>
                  <a:pt x="2069" y="748"/>
                </a:lnTo>
                <a:lnTo>
                  <a:pt x="2066" y="727"/>
                </a:lnTo>
                <a:lnTo>
                  <a:pt x="2066" y="360"/>
                </a:lnTo>
                <a:lnTo>
                  <a:pt x="2069" y="340"/>
                </a:lnTo>
                <a:lnTo>
                  <a:pt x="2077" y="322"/>
                </a:lnTo>
                <a:lnTo>
                  <a:pt x="2088" y="307"/>
                </a:lnTo>
                <a:lnTo>
                  <a:pt x="2104" y="295"/>
                </a:lnTo>
                <a:lnTo>
                  <a:pt x="2122" y="287"/>
                </a:lnTo>
                <a:lnTo>
                  <a:pt x="2142" y="285"/>
                </a:lnTo>
                <a:close/>
                <a:moveTo>
                  <a:pt x="1315" y="285"/>
                </a:moveTo>
                <a:lnTo>
                  <a:pt x="1335" y="287"/>
                </a:lnTo>
                <a:lnTo>
                  <a:pt x="1353" y="295"/>
                </a:lnTo>
                <a:lnTo>
                  <a:pt x="1368" y="307"/>
                </a:lnTo>
                <a:lnTo>
                  <a:pt x="1380" y="322"/>
                </a:lnTo>
                <a:lnTo>
                  <a:pt x="1388" y="340"/>
                </a:lnTo>
                <a:lnTo>
                  <a:pt x="1390" y="360"/>
                </a:lnTo>
                <a:lnTo>
                  <a:pt x="1390" y="727"/>
                </a:lnTo>
                <a:lnTo>
                  <a:pt x="1388" y="748"/>
                </a:lnTo>
                <a:lnTo>
                  <a:pt x="1380" y="766"/>
                </a:lnTo>
                <a:lnTo>
                  <a:pt x="1368" y="780"/>
                </a:lnTo>
                <a:lnTo>
                  <a:pt x="1353" y="793"/>
                </a:lnTo>
                <a:lnTo>
                  <a:pt x="1335" y="801"/>
                </a:lnTo>
                <a:lnTo>
                  <a:pt x="1315" y="803"/>
                </a:lnTo>
                <a:lnTo>
                  <a:pt x="1295" y="801"/>
                </a:lnTo>
                <a:lnTo>
                  <a:pt x="1277" y="793"/>
                </a:lnTo>
                <a:lnTo>
                  <a:pt x="1262" y="780"/>
                </a:lnTo>
                <a:lnTo>
                  <a:pt x="1250" y="766"/>
                </a:lnTo>
                <a:lnTo>
                  <a:pt x="1242" y="748"/>
                </a:lnTo>
                <a:lnTo>
                  <a:pt x="1240" y="727"/>
                </a:lnTo>
                <a:lnTo>
                  <a:pt x="1240" y="360"/>
                </a:lnTo>
                <a:lnTo>
                  <a:pt x="1242" y="340"/>
                </a:lnTo>
                <a:lnTo>
                  <a:pt x="1250" y="322"/>
                </a:lnTo>
                <a:lnTo>
                  <a:pt x="1262" y="307"/>
                </a:lnTo>
                <a:lnTo>
                  <a:pt x="1277" y="295"/>
                </a:lnTo>
                <a:lnTo>
                  <a:pt x="1295" y="287"/>
                </a:lnTo>
                <a:lnTo>
                  <a:pt x="1315" y="285"/>
                </a:lnTo>
                <a:close/>
                <a:moveTo>
                  <a:pt x="488" y="285"/>
                </a:moveTo>
                <a:lnTo>
                  <a:pt x="508" y="287"/>
                </a:lnTo>
                <a:lnTo>
                  <a:pt x="527" y="295"/>
                </a:lnTo>
                <a:lnTo>
                  <a:pt x="541" y="307"/>
                </a:lnTo>
                <a:lnTo>
                  <a:pt x="553" y="322"/>
                </a:lnTo>
                <a:lnTo>
                  <a:pt x="561" y="340"/>
                </a:lnTo>
                <a:lnTo>
                  <a:pt x="563" y="360"/>
                </a:lnTo>
                <a:lnTo>
                  <a:pt x="563" y="727"/>
                </a:lnTo>
                <a:lnTo>
                  <a:pt x="561" y="748"/>
                </a:lnTo>
                <a:lnTo>
                  <a:pt x="553" y="766"/>
                </a:lnTo>
                <a:lnTo>
                  <a:pt x="541" y="780"/>
                </a:lnTo>
                <a:lnTo>
                  <a:pt x="527" y="793"/>
                </a:lnTo>
                <a:lnTo>
                  <a:pt x="508" y="801"/>
                </a:lnTo>
                <a:lnTo>
                  <a:pt x="488" y="803"/>
                </a:lnTo>
                <a:lnTo>
                  <a:pt x="468" y="801"/>
                </a:lnTo>
                <a:lnTo>
                  <a:pt x="450" y="793"/>
                </a:lnTo>
                <a:lnTo>
                  <a:pt x="436" y="780"/>
                </a:lnTo>
                <a:lnTo>
                  <a:pt x="423" y="766"/>
                </a:lnTo>
                <a:lnTo>
                  <a:pt x="416" y="748"/>
                </a:lnTo>
                <a:lnTo>
                  <a:pt x="414" y="727"/>
                </a:lnTo>
                <a:lnTo>
                  <a:pt x="414" y="360"/>
                </a:lnTo>
                <a:lnTo>
                  <a:pt x="416" y="340"/>
                </a:lnTo>
                <a:lnTo>
                  <a:pt x="423" y="322"/>
                </a:lnTo>
                <a:lnTo>
                  <a:pt x="436" y="307"/>
                </a:lnTo>
                <a:lnTo>
                  <a:pt x="450" y="295"/>
                </a:lnTo>
                <a:lnTo>
                  <a:pt x="468" y="287"/>
                </a:lnTo>
                <a:lnTo>
                  <a:pt x="488" y="285"/>
                </a:lnTo>
                <a:close/>
                <a:moveTo>
                  <a:pt x="2555" y="0"/>
                </a:moveTo>
                <a:lnTo>
                  <a:pt x="2575" y="2"/>
                </a:lnTo>
                <a:lnTo>
                  <a:pt x="2593" y="10"/>
                </a:lnTo>
                <a:lnTo>
                  <a:pt x="2608" y="22"/>
                </a:lnTo>
                <a:lnTo>
                  <a:pt x="2619" y="37"/>
                </a:lnTo>
                <a:lnTo>
                  <a:pt x="2628" y="55"/>
                </a:lnTo>
                <a:lnTo>
                  <a:pt x="2630" y="75"/>
                </a:lnTo>
                <a:lnTo>
                  <a:pt x="2630" y="879"/>
                </a:lnTo>
                <a:lnTo>
                  <a:pt x="2628" y="899"/>
                </a:lnTo>
                <a:lnTo>
                  <a:pt x="2619" y="917"/>
                </a:lnTo>
                <a:lnTo>
                  <a:pt x="2608" y="931"/>
                </a:lnTo>
                <a:lnTo>
                  <a:pt x="2593" y="944"/>
                </a:lnTo>
                <a:lnTo>
                  <a:pt x="2575" y="951"/>
                </a:lnTo>
                <a:lnTo>
                  <a:pt x="2555" y="953"/>
                </a:lnTo>
                <a:lnTo>
                  <a:pt x="2535" y="951"/>
                </a:lnTo>
                <a:lnTo>
                  <a:pt x="2517" y="944"/>
                </a:lnTo>
                <a:lnTo>
                  <a:pt x="2502" y="931"/>
                </a:lnTo>
                <a:lnTo>
                  <a:pt x="2490" y="917"/>
                </a:lnTo>
                <a:lnTo>
                  <a:pt x="2483" y="899"/>
                </a:lnTo>
                <a:lnTo>
                  <a:pt x="2480" y="879"/>
                </a:lnTo>
                <a:lnTo>
                  <a:pt x="2480" y="75"/>
                </a:lnTo>
                <a:lnTo>
                  <a:pt x="2483" y="55"/>
                </a:lnTo>
                <a:lnTo>
                  <a:pt x="2490" y="37"/>
                </a:lnTo>
                <a:lnTo>
                  <a:pt x="2502" y="22"/>
                </a:lnTo>
                <a:lnTo>
                  <a:pt x="2517" y="10"/>
                </a:lnTo>
                <a:lnTo>
                  <a:pt x="2535" y="2"/>
                </a:lnTo>
                <a:lnTo>
                  <a:pt x="2555" y="0"/>
                </a:lnTo>
                <a:close/>
                <a:moveTo>
                  <a:pt x="902" y="0"/>
                </a:moveTo>
                <a:lnTo>
                  <a:pt x="922" y="2"/>
                </a:lnTo>
                <a:lnTo>
                  <a:pt x="939" y="10"/>
                </a:lnTo>
                <a:lnTo>
                  <a:pt x="955" y="22"/>
                </a:lnTo>
                <a:lnTo>
                  <a:pt x="967" y="37"/>
                </a:lnTo>
                <a:lnTo>
                  <a:pt x="974" y="55"/>
                </a:lnTo>
                <a:lnTo>
                  <a:pt x="977" y="75"/>
                </a:lnTo>
                <a:lnTo>
                  <a:pt x="977" y="879"/>
                </a:lnTo>
                <a:lnTo>
                  <a:pt x="974" y="899"/>
                </a:lnTo>
                <a:lnTo>
                  <a:pt x="967" y="917"/>
                </a:lnTo>
                <a:lnTo>
                  <a:pt x="955" y="931"/>
                </a:lnTo>
                <a:lnTo>
                  <a:pt x="939" y="944"/>
                </a:lnTo>
                <a:lnTo>
                  <a:pt x="922" y="951"/>
                </a:lnTo>
                <a:lnTo>
                  <a:pt x="902" y="953"/>
                </a:lnTo>
                <a:lnTo>
                  <a:pt x="882" y="951"/>
                </a:lnTo>
                <a:lnTo>
                  <a:pt x="864" y="944"/>
                </a:lnTo>
                <a:lnTo>
                  <a:pt x="848" y="931"/>
                </a:lnTo>
                <a:lnTo>
                  <a:pt x="837" y="917"/>
                </a:lnTo>
                <a:lnTo>
                  <a:pt x="829" y="899"/>
                </a:lnTo>
                <a:lnTo>
                  <a:pt x="826" y="879"/>
                </a:lnTo>
                <a:lnTo>
                  <a:pt x="826" y="75"/>
                </a:lnTo>
                <a:lnTo>
                  <a:pt x="829" y="55"/>
                </a:lnTo>
                <a:lnTo>
                  <a:pt x="837" y="37"/>
                </a:lnTo>
                <a:lnTo>
                  <a:pt x="848" y="22"/>
                </a:lnTo>
                <a:lnTo>
                  <a:pt x="864" y="10"/>
                </a:lnTo>
                <a:lnTo>
                  <a:pt x="882" y="2"/>
                </a:lnTo>
                <a:lnTo>
                  <a:pt x="902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solidFill>
                <a:schemeClr val="bg1"/>
              </a:solidFill>
            </a:endParaRPr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16401" y="1602317"/>
            <a:ext cx="11036459" cy="4519083"/>
          </a:xfrm>
          <a:prstGeom prst="rect">
            <a:avLst/>
          </a:prstGeom>
        </p:spPr>
        <p:txBody>
          <a:bodyPr lIns="91420" tIns="45710" rIns="91420" bIns="45710">
            <a:noAutofit/>
          </a:bodyPr>
          <a:lstStyle>
            <a:lvl1pPr marL="304792" indent="-228594">
              <a:lnSpc>
                <a:spcPct val="95000"/>
              </a:lnSpc>
              <a:spcBef>
                <a:spcPts val="1480"/>
              </a:spcBef>
              <a:buClr>
                <a:schemeClr val="tx1"/>
              </a:buClr>
              <a:buSzPct val="80000"/>
              <a:buFont typeface="Arial"/>
              <a:buChar char="•"/>
              <a:defRPr sz="2667" b="0" i="0">
                <a:solidFill>
                  <a:schemeClr val="tx1"/>
                </a:solidFill>
                <a:latin typeface="+mn-lt"/>
                <a:ea typeface="CiscoSansTT Thin" charset="0"/>
                <a:cs typeface="CiscoSansTT Thin" charset="0"/>
              </a:defRPr>
            </a:lvl1pPr>
            <a:lvl2pPr marL="609585" indent="-220128">
              <a:lnSpc>
                <a:spcPct val="95000"/>
              </a:lnSpc>
              <a:spcBef>
                <a:spcPts val="600"/>
              </a:spcBef>
              <a:buClr>
                <a:schemeClr val="tx1"/>
              </a:buClr>
              <a:buSzPct val="80000"/>
              <a:buFont typeface="Arial"/>
              <a:buChar char="•"/>
              <a:defRPr sz="2400" b="0" i="0">
                <a:solidFill>
                  <a:schemeClr val="tx1"/>
                </a:solidFill>
                <a:latin typeface="+mn-lt"/>
                <a:ea typeface="CiscoSansTT Thin" charset="0"/>
                <a:cs typeface="CiscoSansTT Thin" charset="0"/>
              </a:defRPr>
            </a:lvl2pPr>
            <a:lvl3pPr marL="914377" indent="-146047">
              <a:buClr>
                <a:schemeClr val="tx1"/>
              </a:buClr>
              <a:buSzPct val="80000"/>
              <a:buFont typeface="Arial"/>
              <a:buChar char="•"/>
              <a:defRPr sz="2133" b="0" i="0">
                <a:solidFill>
                  <a:schemeClr val="tx1"/>
                </a:solidFill>
                <a:latin typeface="+mn-lt"/>
                <a:ea typeface="CiscoSansTT Thin" charset="0"/>
                <a:cs typeface="CiscoSansTT Thin" charset="0"/>
              </a:defRPr>
            </a:lvl3pPr>
            <a:lvl4pPr marL="1214683" indent="-228548">
              <a:buClr>
                <a:schemeClr val="tx1"/>
              </a:buClr>
              <a:buSzPct val="80000"/>
              <a:buFont typeface="Arial"/>
              <a:buChar char="•"/>
              <a:defRPr sz="1867" b="0" i="0">
                <a:solidFill>
                  <a:schemeClr val="tx1"/>
                </a:solidFill>
                <a:latin typeface="+mn-lt"/>
                <a:ea typeface="CiscoSansTT Thin" charset="0"/>
                <a:cs typeface="CiscoSansTT Thin" charset="0"/>
              </a:defRPr>
            </a:lvl4pPr>
            <a:lvl5pPr marL="1443231" indent="-224314">
              <a:buClr>
                <a:schemeClr val="tx1"/>
              </a:buClr>
              <a:buSzPct val="80000"/>
              <a:buFont typeface="Arial"/>
              <a:buChar char="•"/>
              <a:defRPr sz="1600" b="0" i="0">
                <a:solidFill>
                  <a:schemeClr val="tx1"/>
                </a:solidFill>
                <a:latin typeface="+mn-lt"/>
                <a:ea typeface="CiscoSansTT Thin" charset="0"/>
                <a:cs typeface="CiscoSansTT Thin" charset="0"/>
              </a:defRPr>
            </a:lvl5pPr>
          </a:lstStyle>
          <a:p>
            <a:pPr lvl="0"/>
            <a:r>
              <a:rPr lang="en-GB" dirty="0"/>
              <a:t>First level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8" y="455085"/>
            <a:ext cx="11127317" cy="97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>
              <a:defRPr sz="3733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_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711199" y="1607864"/>
            <a:ext cx="5181600" cy="4110792"/>
          </a:xfrm>
          <a:prstGeom prst="rect">
            <a:avLst/>
          </a:prstGeom>
        </p:spPr>
        <p:txBody>
          <a:bodyPr lIns="0" tIns="45710" rIns="0" bIns="45710">
            <a:noAutofit/>
          </a:bodyPr>
          <a:lstStyle>
            <a:lvl1pPr marL="232828" indent="-156629">
              <a:lnSpc>
                <a:spcPct val="95000"/>
              </a:lnSpc>
              <a:spcBef>
                <a:spcPts val="1480"/>
              </a:spcBef>
              <a:buClr>
                <a:schemeClr val="tx1"/>
              </a:buClr>
              <a:buSzPct val="60000"/>
              <a:buFont typeface="Arial"/>
              <a:buChar char="•"/>
              <a:defRPr sz="2667" b="0" i="0">
                <a:solidFill>
                  <a:schemeClr val="tx1"/>
                </a:solidFill>
                <a:latin typeface="+mn-lt"/>
                <a:cs typeface="CiscoSans ExtraLight"/>
              </a:defRPr>
            </a:lvl1pPr>
            <a:lvl2pPr marL="385224" indent="-152396">
              <a:lnSpc>
                <a:spcPct val="95000"/>
              </a:lnSpc>
              <a:spcBef>
                <a:spcPts val="600"/>
              </a:spcBef>
              <a:buClr>
                <a:schemeClr val="tx1"/>
              </a:buClr>
              <a:buSzPct val="60000"/>
              <a:buFont typeface="Arial"/>
              <a:buChar char="•"/>
              <a:defRPr sz="2400" b="0" i="0">
                <a:solidFill>
                  <a:schemeClr val="tx1"/>
                </a:solidFill>
                <a:latin typeface="+mn-lt"/>
                <a:cs typeface="CiscoSans ExtraLight"/>
              </a:defRPr>
            </a:lvl2pPr>
            <a:lvl3pPr marL="537620" indent="-152396">
              <a:buClr>
                <a:schemeClr val="tx1"/>
              </a:buClr>
              <a:buSzPct val="60000"/>
              <a:buFont typeface="Arial"/>
              <a:buChar char="•"/>
              <a:defRPr sz="2133" b="0" i="0">
                <a:solidFill>
                  <a:schemeClr val="tx1"/>
                </a:solidFill>
                <a:latin typeface="+mn-lt"/>
                <a:cs typeface="CiscoSans ExtraLight"/>
              </a:defRPr>
            </a:lvl3pPr>
            <a:lvl4pPr marL="690016" indent="-152396">
              <a:buClr>
                <a:schemeClr val="tx1"/>
              </a:buClr>
              <a:buSzPct val="60000"/>
              <a:buFont typeface="Arial"/>
              <a:buChar char="•"/>
              <a:defRPr sz="1867" b="0" i="0">
                <a:solidFill>
                  <a:schemeClr val="tx1"/>
                </a:solidFill>
                <a:latin typeface="+mn-lt"/>
                <a:cs typeface="CiscoSans ExtraLight"/>
              </a:defRPr>
            </a:lvl4pPr>
            <a:lvl5pPr marL="842412" indent="-152396">
              <a:buClr>
                <a:schemeClr val="tx1"/>
              </a:buClr>
              <a:buSzPct val="60000"/>
              <a:buFont typeface="Arial"/>
              <a:buChar char="•"/>
              <a:defRPr sz="1600" b="0" i="0">
                <a:solidFill>
                  <a:schemeClr val="tx1"/>
                </a:solidFill>
                <a:latin typeface="+mn-lt"/>
                <a:cs typeface="CiscoSans ExtraLigh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341155" y="1607864"/>
            <a:ext cx="5181600" cy="4110792"/>
          </a:xfrm>
          <a:prstGeom prst="rect">
            <a:avLst/>
          </a:prstGeom>
        </p:spPr>
        <p:txBody>
          <a:bodyPr lIns="0" tIns="45710" rIns="0" bIns="45710">
            <a:noAutofit/>
          </a:bodyPr>
          <a:lstStyle>
            <a:lvl1pPr marL="232828" indent="-156629">
              <a:lnSpc>
                <a:spcPct val="95000"/>
              </a:lnSpc>
              <a:spcBef>
                <a:spcPts val="1480"/>
              </a:spcBef>
              <a:buClr>
                <a:schemeClr val="tx1"/>
              </a:buClr>
              <a:buSzPct val="60000"/>
              <a:buFont typeface="Arial"/>
              <a:buChar char="•"/>
              <a:defRPr sz="2667" b="0" i="0" baseline="0">
                <a:solidFill>
                  <a:schemeClr val="tx1"/>
                </a:solidFill>
                <a:latin typeface="+mn-lt"/>
                <a:cs typeface="CiscoSans ExtraLight"/>
              </a:defRPr>
            </a:lvl1pPr>
            <a:lvl2pPr marL="385224" indent="-152396">
              <a:lnSpc>
                <a:spcPct val="95000"/>
              </a:lnSpc>
              <a:spcBef>
                <a:spcPts val="600"/>
              </a:spcBef>
              <a:buClr>
                <a:schemeClr val="tx1"/>
              </a:buClr>
              <a:buSzPct val="60000"/>
              <a:buFont typeface="Arial"/>
              <a:buChar char="•"/>
              <a:defRPr sz="2400" b="0" i="0">
                <a:solidFill>
                  <a:schemeClr val="tx1"/>
                </a:solidFill>
                <a:latin typeface="+mn-lt"/>
                <a:cs typeface="CiscoSans ExtraLight"/>
              </a:defRPr>
            </a:lvl2pPr>
            <a:lvl3pPr marL="537620" indent="-152396">
              <a:buClr>
                <a:schemeClr val="tx1"/>
              </a:buClr>
              <a:buSzPct val="60000"/>
              <a:buFont typeface="Arial"/>
              <a:buChar char="•"/>
              <a:defRPr sz="2133" b="0" i="0">
                <a:solidFill>
                  <a:schemeClr val="tx1"/>
                </a:solidFill>
                <a:latin typeface="+mn-lt"/>
                <a:cs typeface="CiscoSans ExtraLight"/>
              </a:defRPr>
            </a:lvl3pPr>
            <a:lvl4pPr marL="690016" indent="-152396">
              <a:buClr>
                <a:schemeClr val="tx1"/>
              </a:buClr>
              <a:buSzPct val="60000"/>
              <a:buFont typeface="Arial"/>
              <a:buChar char="•"/>
              <a:defRPr sz="1867" b="0" i="0">
                <a:solidFill>
                  <a:schemeClr val="tx1"/>
                </a:solidFill>
                <a:latin typeface="+mn-lt"/>
                <a:cs typeface="CiscoSans ExtraLight"/>
              </a:defRPr>
            </a:lvl4pPr>
            <a:lvl5pPr marL="842412" indent="-152396">
              <a:buClr>
                <a:schemeClr val="tx1"/>
              </a:buClr>
              <a:buSzPct val="60000"/>
              <a:buFont typeface="Arial"/>
              <a:buChar char="•"/>
              <a:defRPr sz="1600" b="0" i="0">
                <a:solidFill>
                  <a:schemeClr val="tx1"/>
                </a:solidFill>
                <a:latin typeface="+mn-lt"/>
                <a:cs typeface="CiscoSans ExtraLigh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8" y="455085"/>
            <a:ext cx="11127317" cy="97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733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</p:spTree>
    <p:extLst/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8" y="455085"/>
            <a:ext cx="11127317" cy="97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>
              <a:defRPr sz="3733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</p:spTree>
    <p:extLst/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/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11"/>
          <p:cNvSpPr>
            <a:spLocks noGrp="1"/>
          </p:cNvSpPr>
          <p:nvPr>
            <p:ph type="tbl" sz="quarter" idx="12"/>
          </p:nvPr>
        </p:nvSpPr>
        <p:spPr>
          <a:xfrm>
            <a:off x="711200" y="1797051"/>
            <a:ext cx="10820400" cy="3544971"/>
          </a:xfrm>
          <a:prstGeom prst="rect">
            <a:avLst/>
          </a:prstGeom>
        </p:spPr>
        <p:txBody>
          <a:bodyPr lIns="91420" tIns="45710" rIns="91420" bIns="45710">
            <a:noAutofit/>
          </a:bodyPr>
          <a:lstStyle>
            <a:lvl1pPr marL="0" indent="0" algn="ctr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 smtClean="0"/>
              <a:t>Click icon to add table</a:t>
            </a:r>
            <a:endParaRPr lang="en-GB" noProof="0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83690" y="5530961"/>
            <a:ext cx="9573749" cy="434977"/>
          </a:xfrm>
          <a:prstGeom prst="rect">
            <a:avLst/>
          </a:prstGeom>
        </p:spPr>
        <p:txBody>
          <a:bodyPr wrap="square" lIns="91420" tIns="45710" rIns="91420" bIns="45710" anchor="b" anchorCtr="0">
            <a:noAutofit/>
          </a:bodyPr>
          <a:lstStyle>
            <a:lvl1pPr algn="l" defTabSz="804747">
              <a:lnSpc>
                <a:spcPct val="100000"/>
              </a:lnSpc>
              <a:spcBef>
                <a:spcPct val="50000"/>
              </a:spcBef>
              <a:buNone/>
              <a:defRPr sz="1867" b="0" i="0">
                <a:solidFill>
                  <a:schemeClr val="tx1"/>
                </a:solidFill>
                <a:latin typeface="+mn-lt"/>
                <a:cs typeface="CiscoSans ExtraLight"/>
              </a:defRPr>
            </a:lvl1pPr>
            <a:lvl2pPr>
              <a:buFont typeface="Arial" pitchFamily="34" charset="0"/>
              <a:buNone/>
              <a:defRPr sz="1467"/>
            </a:lvl2pPr>
            <a:lvl3pPr>
              <a:buFont typeface="Arial" pitchFamily="34" charset="0"/>
              <a:buNone/>
              <a:defRPr sz="1467"/>
            </a:lvl3pPr>
            <a:lvl4pPr>
              <a:buFont typeface="Arial" pitchFamily="34" charset="0"/>
              <a:buNone/>
              <a:defRPr sz="1467"/>
            </a:lvl4pPr>
            <a:lvl5pPr>
              <a:buFont typeface="Arial" pitchFamily="34" charset="0"/>
              <a:buNone/>
              <a:defRPr sz="1467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8" y="455085"/>
            <a:ext cx="11127317" cy="97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733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</p:spTree>
    <p:extLst/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2"/>
          <p:cNvSpPr>
            <a:spLocks noGrp="1"/>
          </p:cNvSpPr>
          <p:nvPr>
            <p:ph type="chart" sz="quarter" idx="10"/>
          </p:nvPr>
        </p:nvSpPr>
        <p:spPr>
          <a:xfrm>
            <a:off x="711200" y="1602318"/>
            <a:ext cx="10820400" cy="3744383"/>
          </a:xfrm>
          <a:prstGeom prst="rect">
            <a:avLst/>
          </a:prstGeom>
        </p:spPr>
        <p:txBody>
          <a:bodyPr vert="horz" lIns="91420" tIns="45710" rIns="91420" bIns="45710">
            <a:noAutofit/>
          </a:bodyPr>
          <a:lstStyle>
            <a:lvl1pPr marL="0" indent="0" algn="ctr">
              <a:buNone/>
              <a:defRPr sz="2667" b="0" i="0">
                <a:solidFill>
                  <a:schemeClr val="tx1"/>
                </a:solidFill>
                <a:latin typeface="+mn-lt"/>
                <a:cs typeface="CiscoSans ExtraLight"/>
              </a:defRPr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83690" y="5530961"/>
            <a:ext cx="9573749" cy="434977"/>
          </a:xfrm>
          <a:prstGeom prst="rect">
            <a:avLst/>
          </a:prstGeom>
        </p:spPr>
        <p:txBody>
          <a:bodyPr wrap="square" lIns="91420" tIns="45710" rIns="91420" bIns="45710" anchor="b" anchorCtr="0">
            <a:noAutofit/>
          </a:bodyPr>
          <a:lstStyle>
            <a:lvl1pPr algn="l" defTabSz="804747">
              <a:lnSpc>
                <a:spcPct val="100000"/>
              </a:lnSpc>
              <a:spcBef>
                <a:spcPct val="50000"/>
              </a:spcBef>
              <a:buNone/>
              <a:defRPr sz="1867" b="0" i="0">
                <a:solidFill>
                  <a:schemeClr val="tx1"/>
                </a:solidFill>
                <a:latin typeface="+mn-lt"/>
                <a:cs typeface="CiscoSans ExtraLight"/>
              </a:defRPr>
            </a:lvl1pPr>
            <a:lvl2pPr>
              <a:buFont typeface="Arial" pitchFamily="34" charset="0"/>
              <a:buNone/>
              <a:defRPr sz="1467"/>
            </a:lvl2pPr>
            <a:lvl3pPr>
              <a:buFont typeface="Arial" pitchFamily="34" charset="0"/>
              <a:buNone/>
              <a:defRPr sz="1467"/>
            </a:lvl3pPr>
            <a:lvl4pPr>
              <a:buFont typeface="Arial" pitchFamily="34" charset="0"/>
              <a:buNone/>
              <a:defRPr sz="1467"/>
            </a:lvl4pPr>
            <a:lvl5pPr>
              <a:buFont typeface="Arial" pitchFamily="34" charset="0"/>
              <a:buNone/>
              <a:defRPr sz="1467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8" y="455085"/>
            <a:ext cx="11127317" cy="97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</p:spTree>
    <p:extLst/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ulti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32883" y="1797051"/>
            <a:ext cx="11040076" cy="4098595"/>
          </a:xfrm>
          <a:prstGeom prst="rect">
            <a:avLst/>
          </a:prstGeom>
        </p:spPr>
        <p:txBody>
          <a:bodyPr lIns="91420" tIns="45710" rIns="91420" bIns="45710">
            <a:noAutofit/>
          </a:bodyPr>
          <a:lstStyle>
            <a:lvl1pPr marL="380910" marR="0" indent="-380910" algn="ctr" defTabSz="60945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667" b="0" i="0" baseline="0">
                <a:solidFill>
                  <a:schemeClr val="tx1"/>
                </a:solidFill>
                <a:latin typeface="+mn-lt"/>
                <a:cs typeface="CiscoSans ExtraLigh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8" y="455085"/>
            <a:ext cx="11127317" cy="97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Half_Page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6106789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>
              <a:solidFill>
                <a:schemeClr val="bg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16401" y="2220243"/>
            <a:ext cx="4882699" cy="3901157"/>
          </a:xfrm>
          <a:prstGeom prst="rect">
            <a:avLst/>
          </a:prstGeom>
        </p:spPr>
        <p:txBody>
          <a:bodyPr lIns="91420" tIns="45710" rIns="91420" bIns="45710">
            <a:noAutofit/>
          </a:bodyPr>
          <a:lstStyle>
            <a:lvl1pPr marL="232828" indent="-156629">
              <a:lnSpc>
                <a:spcPct val="95000"/>
              </a:lnSpc>
              <a:spcBef>
                <a:spcPts val="1480"/>
              </a:spcBef>
              <a:buClr>
                <a:schemeClr val="tx2"/>
              </a:buClr>
              <a:buSzPct val="60000"/>
              <a:buFont typeface="Arial"/>
              <a:buChar char="•"/>
              <a:defRPr sz="2667" b="0" i="0">
                <a:solidFill>
                  <a:schemeClr val="bg1"/>
                </a:solidFill>
                <a:latin typeface="+mn-lt"/>
                <a:ea typeface="CiscoSansTT Thin" charset="0"/>
                <a:cs typeface="CiscoSansTT Thin" charset="0"/>
              </a:defRPr>
            </a:lvl1pPr>
            <a:lvl2pPr marL="385224" indent="-152396">
              <a:lnSpc>
                <a:spcPct val="95000"/>
              </a:lnSpc>
              <a:spcBef>
                <a:spcPts val="600"/>
              </a:spcBef>
              <a:buClr>
                <a:schemeClr val="tx2"/>
              </a:buClr>
              <a:buSzPct val="60000"/>
              <a:buFont typeface="Arial"/>
              <a:buChar char="•"/>
              <a:defRPr sz="2400" b="0" i="0">
                <a:solidFill>
                  <a:schemeClr val="bg1"/>
                </a:solidFill>
                <a:latin typeface="+mn-lt"/>
                <a:ea typeface="CiscoSansTT Thin" charset="0"/>
                <a:cs typeface="CiscoSansTT Thin" charset="0"/>
              </a:defRPr>
            </a:lvl2pPr>
            <a:lvl3pPr marL="537620" indent="-152396">
              <a:buClr>
                <a:schemeClr val="tx2"/>
              </a:buClr>
              <a:buSzPct val="60000"/>
              <a:buFont typeface="Arial"/>
              <a:buChar char="•"/>
              <a:defRPr sz="2133" b="0" i="0">
                <a:solidFill>
                  <a:schemeClr val="bg1"/>
                </a:solidFill>
                <a:latin typeface="+mn-lt"/>
                <a:ea typeface="CiscoSansTT Thin" charset="0"/>
                <a:cs typeface="CiscoSansTT Thin" charset="0"/>
              </a:defRPr>
            </a:lvl3pPr>
            <a:lvl4pPr marL="690016" indent="-152396">
              <a:buClr>
                <a:schemeClr val="tx2"/>
              </a:buClr>
              <a:buSzPct val="60000"/>
              <a:buFont typeface="Arial"/>
              <a:buChar char="•"/>
              <a:defRPr sz="1867" b="0" i="0">
                <a:solidFill>
                  <a:schemeClr val="bg1"/>
                </a:solidFill>
                <a:latin typeface="+mn-lt"/>
                <a:ea typeface="CiscoSansTT Thin" charset="0"/>
                <a:cs typeface="CiscoSansTT Thin" charset="0"/>
              </a:defRPr>
            </a:lvl4pPr>
            <a:lvl5pPr marL="842412" indent="-152396">
              <a:buClr>
                <a:schemeClr val="tx2"/>
              </a:buClr>
              <a:buSzPct val="60000"/>
              <a:buFont typeface="Arial"/>
              <a:buChar char="•"/>
              <a:defRPr sz="1600" b="0" i="0">
                <a:solidFill>
                  <a:schemeClr val="bg1"/>
                </a:solidFill>
                <a:latin typeface="+mn-lt"/>
                <a:ea typeface="CiscoSansTT Thin" charset="0"/>
                <a:cs typeface="CiscoSansTT Thin" charset="0"/>
              </a:defRPr>
            </a:lvl5pPr>
          </a:lstStyle>
          <a:p>
            <a:pPr lvl="0"/>
            <a:r>
              <a:rPr lang="en-GB" dirty="0"/>
              <a:t>First level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9" y="455085"/>
            <a:ext cx="4915412" cy="97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>
              <a:defRPr sz="4267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ltGray">
          <a:xfrm>
            <a:off x="636905" y="6322205"/>
            <a:ext cx="4757856" cy="20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15" tIns="41056" rIns="82115" bIns="41056" anchor="b">
            <a:spAutoFit/>
          </a:bodyPr>
          <a:lstStyle/>
          <a:p>
            <a:pPr algn="l" defTabSz="814305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1200" spc="27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2017  Cisco and/or its affiliates. All rights reserved.   Cisco Confidential</a:t>
            </a:r>
          </a:p>
        </p:txBody>
      </p:sp>
    </p:spTree>
    <p:extLst/>
  </p:cSld>
  <p:clrMapOvr>
    <a:masterClrMapping/>
  </p:clrMapOvr>
  <p:extLst mod="1">
    <p:ext uri="{DCECCB84-F9BA-43D5-87BE-67443E8EF086}">
      <p15:sldGuideLst xmlns:p15="http://schemas.microsoft.com/office/powerpoint/2012/main">
        <p15:guide id="2" pos="288">
          <p15:clr>
            <a:srgbClr val="FBAE40"/>
          </p15:clr>
        </p15:guide>
        <p15:guide id="3" pos="2598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Half_Pag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106789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>
              <a:latin typeface="+mj-lt"/>
            </a:endParaRPr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558801" y="2209800"/>
            <a:ext cx="5103284" cy="24384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l" defTabSz="912261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sz="4267" kern="1200" dirty="0">
                <a:solidFill>
                  <a:schemeClr val="bg1"/>
                </a:solidFill>
                <a:latin typeface="+mj-lt"/>
                <a:ea typeface="ＭＳ Ｐゴシック" charset="0"/>
                <a:cs typeface="Tipo de letra del sistema Fina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6796618" y="709083"/>
            <a:ext cx="4734983" cy="5412316"/>
          </a:xfrm>
          <a:prstGeom prst="rect">
            <a:avLst/>
          </a:prstGeom>
        </p:spPr>
        <p:txBody>
          <a:bodyPr lIns="0" rIns="0" anchor="ctr" anchorCtr="0"/>
          <a:lstStyle>
            <a:lvl1pPr marL="226478" indent="-226478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tabLst>
                <a:tab pos="304792" algn="l"/>
              </a:tabLst>
              <a:defRPr sz="3200"/>
            </a:lvl1pPr>
            <a:lvl2pPr marL="461422" indent="-228594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defRPr sz="3200"/>
            </a:lvl2pPr>
            <a:lvl3pPr marL="609585" indent="-156629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defRPr sz="2667"/>
            </a:lvl3pPr>
            <a:lvl4pPr marL="766214" indent="-156629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tabLst/>
              <a:defRPr sz="2400"/>
            </a:lvl4pPr>
            <a:lvl5pPr marL="992693" indent="-150280">
              <a:lnSpc>
                <a:spcPct val="100000"/>
              </a:lnSpc>
              <a:buClr>
                <a:schemeClr val="tx1"/>
              </a:buClr>
              <a:buSzPct val="60000"/>
              <a:buFont typeface="Arial" panose="020B0604020202020204" pitchFamily="34" charset="0"/>
              <a:buChar char="•"/>
              <a:defRPr sz="2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ltGray">
          <a:xfrm>
            <a:off x="636906" y="6322205"/>
            <a:ext cx="4622389" cy="20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15" tIns="41056" rIns="82115" bIns="41056" anchor="b">
            <a:spAutoFit/>
          </a:bodyPr>
          <a:lstStyle/>
          <a:p>
            <a:pPr algn="l" defTabSz="814305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1200" spc="27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2017  Cisco and/or its affiliates. All rights reserved.   Cisco Confidential</a:t>
            </a:r>
          </a:p>
        </p:txBody>
      </p:sp>
    </p:spTree>
    <p:extLst/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44">
          <p15:clr>
            <a:srgbClr val="FBAE40"/>
          </p15:clr>
        </p15:guide>
        <p15:guide id="2" pos="264">
          <p15:clr>
            <a:srgbClr val="FBAE40"/>
          </p15:clr>
        </p15:guide>
        <p15:guide id="3" orient="horz" pos="2196">
          <p15:clr>
            <a:srgbClr val="FBAE40"/>
          </p15:clr>
        </p15:guide>
        <p15:guide id="4" pos="2675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Half_Page_Text_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106789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9" y="680720"/>
            <a:ext cx="5078396" cy="873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l" defTabSz="912261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sz="4267" kern="1200" dirty="0">
                <a:solidFill>
                  <a:schemeClr val="bg1"/>
                </a:solidFill>
                <a:latin typeface="+mj-lt"/>
                <a:ea typeface="ＭＳ Ｐゴシック" charset="0"/>
                <a:cs typeface="Tipo de letra del sistema Fina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6796618" y="680720"/>
            <a:ext cx="4734983" cy="5440680"/>
          </a:xfrm>
          <a:prstGeom prst="rect">
            <a:avLst/>
          </a:prstGeom>
        </p:spPr>
        <p:txBody>
          <a:bodyPr lIns="0" rIns="0"/>
          <a:lstStyle>
            <a:lvl1pPr marL="152396" indent="-152396">
              <a:lnSpc>
                <a:spcPct val="100000"/>
              </a:lnSpc>
              <a:buClr>
                <a:schemeClr val="tx1"/>
              </a:buClr>
              <a:buSzPct val="60000"/>
              <a:defRPr sz="2667"/>
            </a:lvl1pPr>
            <a:lvl2pPr marL="304792" indent="-152396">
              <a:lnSpc>
                <a:spcPct val="100000"/>
              </a:lnSpc>
              <a:buClr>
                <a:schemeClr val="tx1"/>
              </a:buClr>
              <a:buSzPct val="60000"/>
              <a:defRPr sz="2667"/>
            </a:lvl2pPr>
            <a:lvl3pPr marL="457189" indent="-152396">
              <a:lnSpc>
                <a:spcPct val="100000"/>
              </a:lnSpc>
              <a:buClr>
                <a:schemeClr val="tx1"/>
              </a:buClr>
              <a:buSzPct val="60000"/>
              <a:defRPr sz="2400"/>
            </a:lvl3pPr>
            <a:lvl4pPr marL="609585" indent="-165096">
              <a:lnSpc>
                <a:spcPct val="100000"/>
              </a:lnSpc>
              <a:buClr>
                <a:schemeClr val="tx1"/>
              </a:buClr>
              <a:buSzPct val="60000"/>
              <a:defRPr sz="2133"/>
            </a:lvl4pPr>
            <a:lvl5pPr marL="766214" indent="-156629">
              <a:lnSpc>
                <a:spcPct val="100000"/>
              </a:lnSpc>
              <a:buClr>
                <a:schemeClr val="tx1"/>
              </a:buClr>
              <a:buSzPct val="60000"/>
              <a:defRPr sz="2133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583689" y="2213123"/>
            <a:ext cx="5078396" cy="3908277"/>
          </a:xfrm>
          <a:prstGeom prst="rect">
            <a:avLst/>
          </a:prstGeom>
        </p:spPr>
        <p:txBody>
          <a:bodyPr/>
          <a:lstStyle>
            <a:lvl1pPr marL="152396" indent="-152396">
              <a:buClr>
                <a:schemeClr val="tx2"/>
              </a:buClr>
              <a:buSzPct val="60000"/>
              <a:defRPr lang="en-US" sz="2667" kern="1200" dirty="0" smtClean="0">
                <a:solidFill>
                  <a:schemeClr val="bg1"/>
                </a:solidFill>
                <a:latin typeface="+mn-lt"/>
                <a:ea typeface="ＭＳ Ｐゴシック" charset="0"/>
                <a:cs typeface="CiscoSans"/>
              </a:defRPr>
            </a:lvl1pPr>
            <a:lvl2pPr marL="304792" indent="-152396">
              <a:buClr>
                <a:schemeClr val="tx2"/>
              </a:buClr>
              <a:buSzPct val="60000"/>
              <a:defRPr sz="2667">
                <a:solidFill>
                  <a:schemeClr val="bg1"/>
                </a:solidFill>
              </a:defRPr>
            </a:lvl2pPr>
            <a:lvl3pPr marL="457189" indent="-152396">
              <a:buClr>
                <a:schemeClr val="tx2"/>
              </a:buClr>
              <a:buSzPct val="60000"/>
              <a:defRPr sz="2400">
                <a:solidFill>
                  <a:schemeClr val="bg1"/>
                </a:solidFill>
              </a:defRPr>
            </a:lvl3pPr>
            <a:lvl4pPr marL="609585" indent="-165096">
              <a:buClr>
                <a:schemeClr val="tx2"/>
              </a:buClr>
              <a:buSzPct val="60000"/>
              <a:defRPr sz="2133">
                <a:solidFill>
                  <a:schemeClr val="bg1"/>
                </a:solidFill>
              </a:defRPr>
            </a:lvl4pPr>
            <a:lvl5pPr marL="766214" indent="-156629">
              <a:buClr>
                <a:schemeClr val="tx2"/>
              </a:buClr>
              <a:buSzPct val="60000"/>
              <a:defRPr sz="2133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ltGray">
          <a:xfrm>
            <a:off x="636905" y="6322205"/>
            <a:ext cx="4478953" cy="20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15" tIns="41056" rIns="82115" bIns="41056" anchor="b">
            <a:spAutoFit/>
          </a:bodyPr>
          <a:lstStyle/>
          <a:p>
            <a:pPr algn="l" defTabSz="814305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1200" spc="27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2017  Cisco and/or its affiliates. All rights reserved.   Cisco Confidential</a:t>
            </a:r>
          </a:p>
        </p:txBody>
      </p:sp>
    </p:spTree>
    <p:extLst/>
  </p:cSld>
  <p:clrMapOvr>
    <a:masterClrMapping/>
  </p:clrMapOvr>
  <p:extLst mod="1">
    <p:ext uri="{DCECCB84-F9BA-43D5-87BE-67443E8EF086}">
      <p15:sldGuideLst xmlns:p15="http://schemas.microsoft.com/office/powerpoint/2012/main">
        <p15:guide id="4" pos="2675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555233" y="1220545"/>
            <a:ext cx="10130723" cy="3426595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6133" b="0" i="0" spc="0" baseline="0">
                <a:solidFill>
                  <a:schemeClr val="bg1"/>
                </a:solidFill>
                <a:latin typeface="+mj-lt"/>
                <a:ea typeface="CiscoSansTT Thin" charset="0"/>
                <a:cs typeface="CiscoSansTT Thin" charset="0"/>
              </a:defRPr>
            </a:lvl1pPr>
          </a:lstStyle>
          <a:p>
            <a:r>
              <a:rPr lang="en-GB" dirty="0"/>
              <a:t>Section Title Goes Here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Half_Page_Picture_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106789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/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9" y="2212975"/>
            <a:ext cx="5078396" cy="2432051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l" defTabSz="912261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sz="4267" kern="1200" dirty="0">
                <a:solidFill>
                  <a:schemeClr val="bg1"/>
                </a:solidFill>
                <a:latin typeface="+mj-lt"/>
                <a:ea typeface="ＭＳ Ｐゴシック" charset="0"/>
                <a:cs typeface="Tipo de letra del sistema Fina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6786034" y="709084"/>
            <a:ext cx="4745567" cy="4486461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786034" y="5416468"/>
            <a:ext cx="4745567" cy="70019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67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ltGray">
          <a:xfrm>
            <a:off x="636906" y="6322205"/>
            <a:ext cx="3817557" cy="20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15" tIns="41056" rIns="82115" bIns="41056" anchor="b">
            <a:spAutoFit/>
          </a:bodyPr>
          <a:lstStyle/>
          <a:p>
            <a:pPr algn="l" defTabSz="814305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1200" spc="27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2017  Cisco and/or its affiliates. All rights reserved.   Cisco Confidential</a:t>
            </a:r>
          </a:p>
        </p:txBody>
      </p:sp>
    </p:spTree>
    <p:extLst/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44">
          <p15:clr>
            <a:srgbClr val="FBAE40"/>
          </p15:clr>
        </p15:guide>
        <p15:guide id="2" pos="264">
          <p15:clr>
            <a:srgbClr val="FBAE40"/>
          </p15:clr>
        </p15:guide>
        <p15:guide id="3" orient="horz" pos="2193">
          <p15:clr>
            <a:srgbClr val="FBAE40"/>
          </p15:clr>
        </p15:guide>
        <p15:guide id="4" pos="2675">
          <p15:clr>
            <a:srgbClr val="FBAE40"/>
          </p15:clr>
        </p15:guide>
        <p15:guide id="7" pos="3206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Half_Page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106789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>
              <a:solidFill>
                <a:schemeClr val="tx2"/>
              </a:solidFill>
            </a:endParaRPr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9" y="2212975"/>
            <a:ext cx="5078396" cy="2432051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l" defTabSz="912261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sz="4267" kern="1200" dirty="0">
                <a:solidFill>
                  <a:schemeClr val="bg1"/>
                </a:solidFill>
                <a:latin typeface="+mj-lt"/>
                <a:ea typeface="ＭＳ Ｐゴシック" charset="0"/>
                <a:cs typeface="Tipo de letra del sistema Fina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6786034" y="709084"/>
            <a:ext cx="4745567" cy="541231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ltGray">
          <a:xfrm>
            <a:off x="636905" y="6322205"/>
            <a:ext cx="4351456" cy="20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15" tIns="41056" rIns="82115" bIns="41056" anchor="b">
            <a:spAutoFit/>
          </a:bodyPr>
          <a:lstStyle/>
          <a:p>
            <a:pPr algn="l" defTabSz="814305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1200" spc="27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2017  Cisco and/or its affiliates. All rights reserved.   Cisco Confidential</a:t>
            </a:r>
          </a:p>
        </p:txBody>
      </p:sp>
    </p:spTree>
    <p:extLst/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44">
          <p15:clr>
            <a:srgbClr val="FBAE40"/>
          </p15:clr>
        </p15:guide>
        <p15:guide id="2" pos="264">
          <p15:clr>
            <a:srgbClr val="FBAE40"/>
          </p15:clr>
        </p15:guide>
        <p15:guide id="3" orient="horz" pos="2193">
          <p15:clr>
            <a:srgbClr val="FBAE40"/>
          </p15:clr>
        </p15:guide>
        <p15:guide id="4" pos="2675">
          <p15:clr>
            <a:srgbClr val="FBAE40"/>
          </p15:clr>
        </p15:guide>
        <p15:guide id="7" pos="320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Half_Page_Headlin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106789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>
              <a:solidFill>
                <a:schemeClr val="bg1"/>
              </a:solidFill>
            </a:endParaRPr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9" y="2212975"/>
            <a:ext cx="5078396" cy="2432051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l" defTabSz="912261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sz="4267" kern="1200" dirty="0">
                <a:solidFill>
                  <a:schemeClr val="bg1"/>
                </a:solidFill>
                <a:latin typeface="+mj-lt"/>
                <a:ea typeface="ＭＳ Ｐゴシック" charset="0"/>
                <a:cs typeface="Tipo de letra del sistema Fina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ltGray">
          <a:xfrm>
            <a:off x="636905" y="6322205"/>
            <a:ext cx="3929119" cy="20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15" tIns="41056" rIns="82115" bIns="41056" anchor="b">
            <a:spAutoFit/>
          </a:bodyPr>
          <a:lstStyle/>
          <a:p>
            <a:pPr algn="l" defTabSz="814305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1200" spc="27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2017  Cisco and/or its affiliates. All rights reserved.   Cisco Confidential</a:t>
            </a:r>
          </a:p>
        </p:txBody>
      </p:sp>
    </p:spTree>
    <p:extLst/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44">
          <p15:clr>
            <a:srgbClr val="FBAE40"/>
          </p15:clr>
        </p15:guide>
        <p15:guide id="3" orient="horz" pos="2193">
          <p15:clr>
            <a:srgbClr val="FBAE40"/>
          </p15:clr>
        </p15:guide>
        <p15:guide id="4" pos="2675">
          <p15:clr>
            <a:srgbClr val="FBAE40"/>
          </p15:clr>
        </p15:guide>
        <p15:guide id="7" pos="320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Half_Page_Picture_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106789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/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9" y="2212975"/>
            <a:ext cx="5078396" cy="2432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l" defTabSz="912261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sz="4267" kern="1200" dirty="0">
                <a:solidFill>
                  <a:schemeClr val="bg1"/>
                </a:solidFill>
                <a:latin typeface="+mj-lt"/>
                <a:ea typeface="ＭＳ Ｐゴシック" charset="0"/>
                <a:cs typeface="Tipo de letra del sistema Fina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6106790" y="0"/>
            <a:ext cx="6085209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ltGray">
          <a:xfrm>
            <a:off x="636905" y="6322205"/>
            <a:ext cx="4399267" cy="20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15" tIns="41056" rIns="82115" bIns="41056" anchor="b">
            <a:spAutoFit/>
          </a:bodyPr>
          <a:lstStyle/>
          <a:p>
            <a:pPr algn="l" defTabSz="814305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1200" spc="27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2017  Cisco and/or its affiliates. All rights reserved.   Cisco Confidential</a:t>
            </a:r>
          </a:p>
        </p:txBody>
      </p:sp>
    </p:spTree>
    <p:extLst/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44">
          <p15:clr>
            <a:srgbClr val="FBAE40"/>
          </p15:clr>
        </p15:guide>
        <p15:guide id="3" orient="horz" pos="2193">
          <p15:clr>
            <a:srgbClr val="FBAE40"/>
          </p15:clr>
        </p15:guide>
        <p15:guide id="4" pos="2675">
          <p15:clr>
            <a:srgbClr val="FBAE40"/>
          </p15:clr>
        </p15:guide>
        <p15:guide id="7" pos="3206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_Half_Page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106789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/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9" y="2212975"/>
            <a:ext cx="5078396" cy="2432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l" defTabSz="912261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sz="4267" kern="1200" dirty="0">
                <a:solidFill>
                  <a:schemeClr val="bg1"/>
                </a:solidFill>
                <a:latin typeface="+mj-lt"/>
                <a:ea typeface="ＭＳ Ｐゴシック" charset="0"/>
                <a:cs typeface="Tipo de letra del sistema Fina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0"/>
          </p:nvPr>
        </p:nvSpPr>
        <p:spPr>
          <a:xfrm>
            <a:off x="6786034" y="670984"/>
            <a:ext cx="4745567" cy="5450416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ltGray">
          <a:xfrm>
            <a:off x="636905" y="6322205"/>
            <a:ext cx="4239895" cy="20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15" tIns="41056" rIns="82115" bIns="41056" anchor="b">
            <a:spAutoFit/>
          </a:bodyPr>
          <a:lstStyle/>
          <a:p>
            <a:pPr algn="l" defTabSz="814305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1200" spc="27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2017  Cisco and/or its affiliates. All rights reserved.   Cisco Confidential</a:t>
            </a:r>
          </a:p>
        </p:txBody>
      </p:sp>
    </p:spTree>
    <p:extLst/>
  </p:cSld>
  <p:clrMapOvr>
    <a:masterClrMapping/>
  </p:clrMapOvr>
  <p:extLst mod="1">
    <p:ext uri="{DCECCB84-F9BA-43D5-87BE-67443E8EF086}">
      <p15:sldGuideLst xmlns:p15="http://schemas.microsoft.com/office/powerpoint/2012/main">
        <p15:guide id="3" orient="horz" pos="2196">
          <p15:clr>
            <a:srgbClr val="FBAE40"/>
          </p15:clr>
        </p15:guide>
        <p15:guide id="4" pos="2675">
          <p15:clr>
            <a:srgbClr val="FBAE40"/>
          </p15:clr>
        </p15:guide>
        <p15:guide id="7" pos="3206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9_Half_Pag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106789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/>
          </a:p>
        </p:txBody>
      </p:sp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9" y="2212975"/>
            <a:ext cx="5078396" cy="2432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l" defTabSz="912261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GB" sz="4267" kern="1200" dirty="0">
                <a:solidFill>
                  <a:schemeClr val="bg1"/>
                </a:solidFill>
                <a:latin typeface="+mj-lt"/>
                <a:ea typeface="ＭＳ Ｐゴシック" charset="0"/>
                <a:cs typeface="Tipo de letra del sistema Fina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Table Placeholder 6"/>
          <p:cNvSpPr>
            <a:spLocks noGrp="1"/>
          </p:cNvSpPr>
          <p:nvPr>
            <p:ph type="tbl" sz="quarter" idx="10"/>
          </p:nvPr>
        </p:nvSpPr>
        <p:spPr>
          <a:xfrm>
            <a:off x="6786034" y="670984"/>
            <a:ext cx="4745567" cy="5450416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ltGray">
          <a:xfrm>
            <a:off x="636905" y="6322205"/>
            <a:ext cx="4542703" cy="20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15" tIns="41056" rIns="82115" bIns="41056" anchor="b">
            <a:spAutoFit/>
          </a:bodyPr>
          <a:lstStyle/>
          <a:p>
            <a:pPr algn="l" defTabSz="814305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1200" spc="27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2017  Cisco and/or its affiliates. All rights reserved.   Cisco Confidential</a:t>
            </a:r>
          </a:p>
        </p:txBody>
      </p:sp>
    </p:spTree>
    <p:extLst/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44">
          <p15:clr>
            <a:srgbClr val="FBAE40"/>
          </p15:clr>
        </p15:guide>
        <p15:guide id="3" orient="horz" pos="2196">
          <p15:clr>
            <a:srgbClr val="FBAE40"/>
          </p15:clr>
        </p15:guide>
        <p15:guide id="4" pos="2675">
          <p15:clr>
            <a:srgbClr val="FBAE40"/>
          </p15:clr>
        </p15:guide>
        <p15:guide id="7" pos="3206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5" name="Freeform 6"/>
          <p:cNvSpPr>
            <a:spLocks noChangeAspect="1" noEditPoints="1"/>
          </p:cNvSpPr>
          <p:nvPr/>
        </p:nvSpPr>
        <p:spPr bwMode="auto">
          <a:xfrm>
            <a:off x="5017326" y="2838769"/>
            <a:ext cx="2157349" cy="1146095"/>
          </a:xfrm>
          <a:custGeom>
            <a:avLst/>
            <a:gdLst>
              <a:gd name="T0" fmla="*/ 2671 w 3456"/>
              <a:gd name="T1" fmla="*/ 1521 h 1834"/>
              <a:gd name="T2" fmla="*/ 2857 w 3456"/>
              <a:gd name="T3" fmla="*/ 1677 h 1834"/>
              <a:gd name="T4" fmla="*/ 2975 w 3456"/>
              <a:gd name="T5" fmla="*/ 1465 h 1834"/>
              <a:gd name="T6" fmla="*/ 1129 w 3456"/>
              <a:gd name="T7" fmla="*/ 1823 h 1834"/>
              <a:gd name="T8" fmla="*/ 3082 w 3456"/>
              <a:gd name="T9" fmla="*/ 1330 h 1834"/>
              <a:gd name="T10" fmla="*/ 3082 w 3456"/>
              <a:gd name="T11" fmla="*/ 1712 h 1834"/>
              <a:gd name="T12" fmla="*/ 2700 w 3456"/>
              <a:gd name="T13" fmla="*/ 1809 h 1834"/>
              <a:gd name="T14" fmla="*/ 2513 w 3456"/>
              <a:gd name="T15" fmla="*/ 1479 h 1834"/>
              <a:gd name="T16" fmla="*/ 2783 w 3456"/>
              <a:gd name="T17" fmla="*/ 1211 h 1834"/>
              <a:gd name="T18" fmla="*/ 2351 w 3456"/>
              <a:gd name="T19" fmla="*/ 1392 h 1834"/>
              <a:gd name="T20" fmla="*/ 2136 w 3456"/>
              <a:gd name="T21" fmla="*/ 1381 h 1834"/>
              <a:gd name="T22" fmla="*/ 2093 w 3456"/>
              <a:gd name="T23" fmla="*/ 1625 h 1834"/>
              <a:gd name="T24" fmla="*/ 2335 w 3456"/>
              <a:gd name="T25" fmla="*/ 1658 h 1834"/>
              <a:gd name="T26" fmla="*/ 2174 w 3456"/>
              <a:gd name="T27" fmla="*/ 1832 h 1834"/>
              <a:gd name="T28" fmla="*/ 1903 w 3456"/>
              <a:gd name="T29" fmla="*/ 1605 h 1834"/>
              <a:gd name="T30" fmla="*/ 2047 w 3456"/>
              <a:gd name="T31" fmla="*/ 1249 h 1834"/>
              <a:gd name="T32" fmla="*/ 748 w 3456"/>
              <a:gd name="T33" fmla="*/ 1223 h 1834"/>
              <a:gd name="T34" fmla="*/ 642 w 3456"/>
              <a:gd name="T35" fmla="*/ 1359 h 1834"/>
              <a:gd name="T36" fmla="*/ 479 w 3456"/>
              <a:gd name="T37" fmla="*/ 1550 h 1834"/>
              <a:gd name="T38" fmla="*/ 697 w 3456"/>
              <a:gd name="T39" fmla="*/ 1676 h 1834"/>
              <a:gd name="T40" fmla="*/ 692 w 3456"/>
              <a:gd name="T41" fmla="*/ 1830 h 1834"/>
              <a:gd name="T42" fmla="*/ 370 w 3456"/>
              <a:gd name="T43" fmla="*/ 1710 h 1834"/>
              <a:gd name="T44" fmla="*/ 375 w 3456"/>
              <a:gd name="T45" fmla="*/ 1326 h 1834"/>
              <a:gd name="T46" fmla="*/ 1610 w 3456"/>
              <a:gd name="T47" fmla="*/ 1211 h 1834"/>
              <a:gd name="T48" fmla="*/ 1679 w 3456"/>
              <a:gd name="T49" fmla="*/ 1350 h 1834"/>
              <a:gd name="T50" fmla="*/ 1494 w 3456"/>
              <a:gd name="T51" fmla="*/ 1373 h 1834"/>
              <a:gd name="T52" fmla="*/ 1634 w 3456"/>
              <a:gd name="T53" fmla="*/ 1470 h 1834"/>
              <a:gd name="T54" fmla="*/ 1737 w 3456"/>
              <a:gd name="T55" fmla="*/ 1694 h 1834"/>
              <a:gd name="T56" fmla="*/ 1524 w 3456"/>
              <a:gd name="T57" fmla="*/ 1833 h 1834"/>
              <a:gd name="T58" fmla="*/ 1334 w 3456"/>
              <a:gd name="T59" fmla="*/ 1678 h 1834"/>
              <a:gd name="T60" fmla="*/ 1552 w 3456"/>
              <a:gd name="T61" fmla="*/ 1690 h 1834"/>
              <a:gd name="T62" fmla="*/ 1520 w 3456"/>
              <a:gd name="T63" fmla="*/ 1584 h 1834"/>
              <a:gd name="T64" fmla="*/ 1350 w 3456"/>
              <a:gd name="T65" fmla="*/ 1473 h 1834"/>
              <a:gd name="T66" fmla="*/ 1446 w 3456"/>
              <a:gd name="T67" fmla="*/ 1227 h 1834"/>
              <a:gd name="T68" fmla="*/ 3456 w 3456"/>
              <a:gd name="T69" fmla="*/ 569 h 1834"/>
              <a:gd name="T70" fmla="*/ 3328 w 3456"/>
              <a:gd name="T71" fmla="*/ 780 h 1834"/>
              <a:gd name="T72" fmla="*/ 3381 w 3456"/>
              <a:gd name="T73" fmla="*/ 493 h 1834"/>
              <a:gd name="T74" fmla="*/ 1793 w 3456"/>
              <a:gd name="T75" fmla="*/ 766 h 1834"/>
              <a:gd name="T76" fmla="*/ 1653 w 3456"/>
              <a:gd name="T77" fmla="*/ 727 h 1834"/>
              <a:gd name="T78" fmla="*/ 113 w 3456"/>
              <a:gd name="T79" fmla="*/ 503 h 1834"/>
              <a:gd name="T80" fmla="*/ 95 w 3456"/>
              <a:gd name="T81" fmla="*/ 801 h 1834"/>
              <a:gd name="T82" fmla="*/ 10 w 3456"/>
              <a:gd name="T83" fmla="*/ 531 h 1834"/>
              <a:gd name="T84" fmla="*/ 3040 w 3456"/>
              <a:gd name="T85" fmla="*/ 340 h 1834"/>
              <a:gd name="T86" fmla="*/ 2929 w 3456"/>
              <a:gd name="T87" fmla="*/ 793 h 1834"/>
              <a:gd name="T88" fmla="*/ 2947 w 3456"/>
              <a:gd name="T89" fmla="*/ 287 h 1834"/>
              <a:gd name="T90" fmla="*/ 2214 w 3456"/>
              <a:gd name="T91" fmla="*/ 748 h 1834"/>
              <a:gd name="T92" fmla="*/ 2069 w 3456"/>
              <a:gd name="T93" fmla="*/ 748 h 1834"/>
              <a:gd name="T94" fmla="*/ 1335 w 3456"/>
              <a:gd name="T95" fmla="*/ 287 h 1834"/>
              <a:gd name="T96" fmla="*/ 1353 w 3456"/>
              <a:gd name="T97" fmla="*/ 793 h 1834"/>
              <a:gd name="T98" fmla="*/ 1242 w 3456"/>
              <a:gd name="T99" fmla="*/ 340 h 1834"/>
              <a:gd name="T100" fmla="*/ 553 w 3456"/>
              <a:gd name="T101" fmla="*/ 322 h 1834"/>
              <a:gd name="T102" fmla="*/ 468 w 3456"/>
              <a:gd name="T103" fmla="*/ 801 h 1834"/>
              <a:gd name="T104" fmla="*/ 450 w 3456"/>
              <a:gd name="T105" fmla="*/ 295 h 1834"/>
              <a:gd name="T106" fmla="*/ 2630 w 3456"/>
              <a:gd name="T107" fmla="*/ 879 h 1834"/>
              <a:gd name="T108" fmla="*/ 2490 w 3456"/>
              <a:gd name="T109" fmla="*/ 917 h 1834"/>
              <a:gd name="T110" fmla="*/ 902 w 3456"/>
              <a:gd name="T111" fmla="*/ 0 h 1834"/>
              <a:gd name="T112" fmla="*/ 955 w 3456"/>
              <a:gd name="T113" fmla="*/ 931 h 1834"/>
              <a:gd name="T114" fmla="*/ 826 w 3456"/>
              <a:gd name="T115" fmla="*/ 75 h 18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456" h="1834">
                <a:moveTo>
                  <a:pt x="2828" y="1362"/>
                </a:moveTo>
                <a:lnTo>
                  <a:pt x="2798" y="1364"/>
                </a:lnTo>
                <a:lnTo>
                  <a:pt x="2771" y="1371"/>
                </a:lnTo>
                <a:lnTo>
                  <a:pt x="2747" y="1384"/>
                </a:lnTo>
                <a:lnTo>
                  <a:pt x="2725" y="1400"/>
                </a:lnTo>
                <a:lnTo>
                  <a:pt x="2706" y="1419"/>
                </a:lnTo>
                <a:lnTo>
                  <a:pt x="2691" y="1441"/>
                </a:lnTo>
                <a:lnTo>
                  <a:pt x="2680" y="1465"/>
                </a:lnTo>
                <a:lnTo>
                  <a:pt x="2674" y="1492"/>
                </a:lnTo>
                <a:lnTo>
                  <a:pt x="2671" y="1521"/>
                </a:lnTo>
                <a:lnTo>
                  <a:pt x="2674" y="1549"/>
                </a:lnTo>
                <a:lnTo>
                  <a:pt x="2680" y="1577"/>
                </a:lnTo>
                <a:lnTo>
                  <a:pt x="2691" y="1601"/>
                </a:lnTo>
                <a:lnTo>
                  <a:pt x="2706" y="1623"/>
                </a:lnTo>
                <a:lnTo>
                  <a:pt x="2725" y="1642"/>
                </a:lnTo>
                <a:lnTo>
                  <a:pt x="2747" y="1658"/>
                </a:lnTo>
                <a:lnTo>
                  <a:pt x="2771" y="1669"/>
                </a:lnTo>
                <a:lnTo>
                  <a:pt x="2798" y="1677"/>
                </a:lnTo>
                <a:lnTo>
                  <a:pt x="2828" y="1680"/>
                </a:lnTo>
                <a:lnTo>
                  <a:pt x="2857" y="1677"/>
                </a:lnTo>
                <a:lnTo>
                  <a:pt x="2883" y="1669"/>
                </a:lnTo>
                <a:lnTo>
                  <a:pt x="2908" y="1658"/>
                </a:lnTo>
                <a:lnTo>
                  <a:pt x="2930" y="1642"/>
                </a:lnTo>
                <a:lnTo>
                  <a:pt x="2948" y="1623"/>
                </a:lnTo>
                <a:lnTo>
                  <a:pt x="2964" y="1601"/>
                </a:lnTo>
                <a:lnTo>
                  <a:pt x="2975" y="1577"/>
                </a:lnTo>
                <a:lnTo>
                  <a:pt x="2982" y="1549"/>
                </a:lnTo>
                <a:lnTo>
                  <a:pt x="2985" y="1521"/>
                </a:lnTo>
                <a:lnTo>
                  <a:pt x="2982" y="1492"/>
                </a:lnTo>
                <a:lnTo>
                  <a:pt x="2975" y="1465"/>
                </a:lnTo>
                <a:lnTo>
                  <a:pt x="2964" y="1441"/>
                </a:lnTo>
                <a:lnTo>
                  <a:pt x="2948" y="1419"/>
                </a:lnTo>
                <a:lnTo>
                  <a:pt x="2930" y="1400"/>
                </a:lnTo>
                <a:lnTo>
                  <a:pt x="2908" y="1384"/>
                </a:lnTo>
                <a:lnTo>
                  <a:pt x="2883" y="1371"/>
                </a:lnTo>
                <a:lnTo>
                  <a:pt x="2857" y="1364"/>
                </a:lnTo>
                <a:lnTo>
                  <a:pt x="2828" y="1362"/>
                </a:lnTo>
                <a:close/>
                <a:moveTo>
                  <a:pt x="977" y="1218"/>
                </a:moveTo>
                <a:lnTo>
                  <a:pt x="1129" y="1218"/>
                </a:lnTo>
                <a:lnTo>
                  <a:pt x="1129" y="1823"/>
                </a:lnTo>
                <a:lnTo>
                  <a:pt x="977" y="1823"/>
                </a:lnTo>
                <a:lnTo>
                  <a:pt x="977" y="1218"/>
                </a:lnTo>
                <a:close/>
                <a:moveTo>
                  <a:pt x="2828" y="1208"/>
                </a:moveTo>
                <a:lnTo>
                  <a:pt x="2873" y="1211"/>
                </a:lnTo>
                <a:lnTo>
                  <a:pt x="2916" y="1219"/>
                </a:lnTo>
                <a:lnTo>
                  <a:pt x="2955" y="1232"/>
                </a:lnTo>
                <a:lnTo>
                  <a:pt x="2992" y="1251"/>
                </a:lnTo>
                <a:lnTo>
                  <a:pt x="3026" y="1273"/>
                </a:lnTo>
                <a:lnTo>
                  <a:pt x="3056" y="1299"/>
                </a:lnTo>
                <a:lnTo>
                  <a:pt x="3082" y="1330"/>
                </a:lnTo>
                <a:lnTo>
                  <a:pt x="3104" y="1363"/>
                </a:lnTo>
                <a:lnTo>
                  <a:pt x="3121" y="1398"/>
                </a:lnTo>
                <a:lnTo>
                  <a:pt x="3134" y="1437"/>
                </a:lnTo>
                <a:lnTo>
                  <a:pt x="3142" y="1479"/>
                </a:lnTo>
                <a:lnTo>
                  <a:pt x="3145" y="1521"/>
                </a:lnTo>
                <a:lnTo>
                  <a:pt x="3142" y="1563"/>
                </a:lnTo>
                <a:lnTo>
                  <a:pt x="3134" y="1604"/>
                </a:lnTo>
                <a:lnTo>
                  <a:pt x="3121" y="1642"/>
                </a:lnTo>
                <a:lnTo>
                  <a:pt x="3104" y="1679"/>
                </a:lnTo>
                <a:lnTo>
                  <a:pt x="3082" y="1712"/>
                </a:lnTo>
                <a:lnTo>
                  <a:pt x="3056" y="1742"/>
                </a:lnTo>
                <a:lnTo>
                  <a:pt x="3026" y="1769"/>
                </a:lnTo>
                <a:lnTo>
                  <a:pt x="2992" y="1791"/>
                </a:lnTo>
                <a:lnTo>
                  <a:pt x="2955" y="1809"/>
                </a:lnTo>
                <a:lnTo>
                  <a:pt x="2916" y="1822"/>
                </a:lnTo>
                <a:lnTo>
                  <a:pt x="2873" y="1831"/>
                </a:lnTo>
                <a:lnTo>
                  <a:pt x="2828" y="1834"/>
                </a:lnTo>
                <a:lnTo>
                  <a:pt x="2783" y="1831"/>
                </a:lnTo>
                <a:lnTo>
                  <a:pt x="2740" y="1822"/>
                </a:lnTo>
                <a:lnTo>
                  <a:pt x="2700" y="1809"/>
                </a:lnTo>
                <a:lnTo>
                  <a:pt x="2663" y="1791"/>
                </a:lnTo>
                <a:lnTo>
                  <a:pt x="2630" y="1769"/>
                </a:lnTo>
                <a:lnTo>
                  <a:pt x="2599" y="1742"/>
                </a:lnTo>
                <a:lnTo>
                  <a:pt x="2573" y="1712"/>
                </a:lnTo>
                <a:lnTo>
                  <a:pt x="2551" y="1679"/>
                </a:lnTo>
                <a:lnTo>
                  <a:pt x="2534" y="1642"/>
                </a:lnTo>
                <a:lnTo>
                  <a:pt x="2521" y="1604"/>
                </a:lnTo>
                <a:lnTo>
                  <a:pt x="2513" y="1563"/>
                </a:lnTo>
                <a:lnTo>
                  <a:pt x="2510" y="1521"/>
                </a:lnTo>
                <a:lnTo>
                  <a:pt x="2513" y="1479"/>
                </a:lnTo>
                <a:lnTo>
                  <a:pt x="2521" y="1437"/>
                </a:lnTo>
                <a:lnTo>
                  <a:pt x="2534" y="1398"/>
                </a:lnTo>
                <a:lnTo>
                  <a:pt x="2551" y="1363"/>
                </a:lnTo>
                <a:lnTo>
                  <a:pt x="2573" y="1330"/>
                </a:lnTo>
                <a:lnTo>
                  <a:pt x="2599" y="1299"/>
                </a:lnTo>
                <a:lnTo>
                  <a:pt x="2630" y="1273"/>
                </a:lnTo>
                <a:lnTo>
                  <a:pt x="2663" y="1251"/>
                </a:lnTo>
                <a:lnTo>
                  <a:pt x="2700" y="1232"/>
                </a:lnTo>
                <a:lnTo>
                  <a:pt x="2740" y="1219"/>
                </a:lnTo>
                <a:lnTo>
                  <a:pt x="2783" y="1211"/>
                </a:lnTo>
                <a:lnTo>
                  <a:pt x="2828" y="1208"/>
                </a:lnTo>
                <a:close/>
                <a:moveTo>
                  <a:pt x="2213" y="1208"/>
                </a:moveTo>
                <a:lnTo>
                  <a:pt x="2242" y="1209"/>
                </a:lnTo>
                <a:lnTo>
                  <a:pt x="2268" y="1211"/>
                </a:lnTo>
                <a:lnTo>
                  <a:pt x="2292" y="1215"/>
                </a:lnTo>
                <a:lnTo>
                  <a:pt x="2312" y="1219"/>
                </a:lnTo>
                <a:lnTo>
                  <a:pt x="2329" y="1223"/>
                </a:lnTo>
                <a:lnTo>
                  <a:pt x="2343" y="1227"/>
                </a:lnTo>
                <a:lnTo>
                  <a:pt x="2351" y="1230"/>
                </a:lnTo>
                <a:lnTo>
                  <a:pt x="2351" y="1392"/>
                </a:lnTo>
                <a:lnTo>
                  <a:pt x="2346" y="1389"/>
                </a:lnTo>
                <a:lnTo>
                  <a:pt x="2335" y="1384"/>
                </a:lnTo>
                <a:lnTo>
                  <a:pt x="2321" y="1377"/>
                </a:lnTo>
                <a:lnTo>
                  <a:pt x="2302" y="1371"/>
                </a:lnTo>
                <a:lnTo>
                  <a:pt x="2279" y="1365"/>
                </a:lnTo>
                <a:lnTo>
                  <a:pt x="2253" y="1360"/>
                </a:lnTo>
                <a:lnTo>
                  <a:pt x="2223" y="1359"/>
                </a:lnTo>
                <a:lnTo>
                  <a:pt x="2192" y="1362"/>
                </a:lnTo>
                <a:lnTo>
                  <a:pt x="2163" y="1369"/>
                </a:lnTo>
                <a:lnTo>
                  <a:pt x="2136" y="1381"/>
                </a:lnTo>
                <a:lnTo>
                  <a:pt x="2113" y="1396"/>
                </a:lnTo>
                <a:lnTo>
                  <a:pt x="2095" y="1415"/>
                </a:lnTo>
                <a:lnTo>
                  <a:pt x="2079" y="1437"/>
                </a:lnTo>
                <a:lnTo>
                  <a:pt x="2067" y="1463"/>
                </a:lnTo>
                <a:lnTo>
                  <a:pt x="2060" y="1490"/>
                </a:lnTo>
                <a:lnTo>
                  <a:pt x="2058" y="1521"/>
                </a:lnTo>
                <a:lnTo>
                  <a:pt x="2060" y="1550"/>
                </a:lnTo>
                <a:lnTo>
                  <a:pt x="2066" y="1578"/>
                </a:lnTo>
                <a:lnTo>
                  <a:pt x="2078" y="1602"/>
                </a:lnTo>
                <a:lnTo>
                  <a:pt x="2093" y="1625"/>
                </a:lnTo>
                <a:lnTo>
                  <a:pt x="2112" y="1644"/>
                </a:lnTo>
                <a:lnTo>
                  <a:pt x="2135" y="1660"/>
                </a:lnTo>
                <a:lnTo>
                  <a:pt x="2162" y="1672"/>
                </a:lnTo>
                <a:lnTo>
                  <a:pt x="2191" y="1679"/>
                </a:lnTo>
                <a:lnTo>
                  <a:pt x="2223" y="1682"/>
                </a:lnTo>
                <a:lnTo>
                  <a:pt x="2253" y="1680"/>
                </a:lnTo>
                <a:lnTo>
                  <a:pt x="2279" y="1676"/>
                </a:lnTo>
                <a:lnTo>
                  <a:pt x="2301" y="1671"/>
                </a:lnTo>
                <a:lnTo>
                  <a:pt x="2321" y="1664"/>
                </a:lnTo>
                <a:lnTo>
                  <a:pt x="2335" y="1658"/>
                </a:lnTo>
                <a:lnTo>
                  <a:pt x="2346" y="1653"/>
                </a:lnTo>
                <a:lnTo>
                  <a:pt x="2351" y="1649"/>
                </a:lnTo>
                <a:lnTo>
                  <a:pt x="2351" y="1812"/>
                </a:lnTo>
                <a:lnTo>
                  <a:pt x="2339" y="1816"/>
                </a:lnTo>
                <a:lnTo>
                  <a:pt x="2322" y="1820"/>
                </a:lnTo>
                <a:lnTo>
                  <a:pt x="2300" y="1826"/>
                </a:lnTo>
                <a:lnTo>
                  <a:pt x="2275" y="1830"/>
                </a:lnTo>
                <a:lnTo>
                  <a:pt x="2245" y="1833"/>
                </a:lnTo>
                <a:lnTo>
                  <a:pt x="2213" y="1834"/>
                </a:lnTo>
                <a:lnTo>
                  <a:pt x="2174" y="1832"/>
                </a:lnTo>
                <a:lnTo>
                  <a:pt x="2136" y="1826"/>
                </a:lnTo>
                <a:lnTo>
                  <a:pt x="2100" y="1815"/>
                </a:lnTo>
                <a:lnTo>
                  <a:pt x="2065" y="1801"/>
                </a:lnTo>
                <a:lnTo>
                  <a:pt x="2033" y="1783"/>
                </a:lnTo>
                <a:lnTo>
                  <a:pt x="2002" y="1762"/>
                </a:lnTo>
                <a:lnTo>
                  <a:pt x="1975" y="1737"/>
                </a:lnTo>
                <a:lnTo>
                  <a:pt x="1952" y="1710"/>
                </a:lnTo>
                <a:lnTo>
                  <a:pt x="1931" y="1678"/>
                </a:lnTo>
                <a:lnTo>
                  <a:pt x="1915" y="1643"/>
                </a:lnTo>
                <a:lnTo>
                  <a:pt x="1903" y="1605"/>
                </a:lnTo>
                <a:lnTo>
                  <a:pt x="1896" y="1564"/>
                </a:lnTo>
                <a:lnTo>
                  <a:pt x="1892" y="1521"/>
                </a:lnTo>
                <a:lnTo>
                  <a:pt x="1896" y="1477"/>
                </a:lnTo>
                <a:lnTo>
                  <a:pt x="1904" y="1434"/>
                </a:lnTo>
                <a:lnTo>
                  <a:pt x="1917" y="1395"/>
                </a:lnTo>
                <a:lnTo>
                  <a:pt x="1934" y="1359"/>
                </a:lnTo>
                <a:lnTo>
                  <a:pt x="1957" y="1326"/>
                </a:lnTo>
                <a:lnTo>
                  <a:pt x="1984" y="1296"/>
                </a:lnTo>
                <a:lnTo>
                  <a:pt x="2014" y="1271"/>
                </a:lnTo>
                <a:lnTo>
                  <a:pt x="2047" y="1249"/>
                </a:lnTo>
                <a:lnTo>
                  <a:pt x="2085" y="1231"/>
                </a:lnTo>
                <a:lnTo>
                  <a:pt x="2125" y="1218"/>
                </a:lnTo>
                <a:lnTo>
                  <a:pt x="2168" y="1211"/>
                </a:lnTo>
                <a:lnTo>
                  <a:pt x="2213" y="1208"/>
                </a:lnTo>
                <a:close/>
                <a:moveTo>
                  <a:pt x="630" y="1208"/>
                </a:moveTo>
                <a:lnTo>
                  <a:pt x="660" y="1209"/>
                </a:lnTo>
                <a:lnTo>
                  <a:pt x="687" y="1211"/>
                </a:lnTo>
                <a:lnTo>
                  <a:pt x="711" y="1215"/>
                </a:lnTo>
                <a:lnTo>
                  <a:pt x="731" y="1219"/>
                </a:lnTo>
                <a:lnTo>
                  <a:pt x="748" y="1223"/>
                </a:lnTo>
                <a:lnTo>
                  <a:pt x="760" y="1227"/>
                </a:lnTo>
                <a:lnTo>
                  <a:pt x="769" y="1230"/>
                </a:lnTo>
                <a:lnTo>
                  <a:pt x="769" y="1392"/>
                </a:lnTo>
                <a:lnTo>
                  <a:pt x="763" y="1389"/>
                </a:lnTo>
                <a:lnTo>
                  <a:pt x="754" y="1384"/>
                </a:lnTo>
                <a:lnTo>
                  <a:pt x="739" y="1377"/>
                </a:lnTo>
                <a:lnTo>
                  <a:pt x="721" y="1371"/>
                </a:lnTo>
                <a:lnTo>
                  <a:pt x="697" y="1365"/>
                </a:lnTo>
                <a:lnTo>
                  <a:pt x="671" y="1360"/>
                </a:lnTo>
                <a:lnTo>
                  <a:pt x="642" y="1359"/>
                </a:lnTo>
                <a:lnTo>
                  <a:pt x="611" y="1362"/>
                </a:lnTo>
                <a:lnTo>
                  <a:pt x="581" y="1369"/>
                </a:lnTo>
                <a:lnTo>
                  <a:pt x="555" y="1381"/>
                </a:lnTo>
                <a:lnTo>
                  <a:pt x="532" y="1396"/>
                </a:lnTo>
                <a:lnTo>
                  <a:pt x="513" y="1415"/>
                </a:lnTo>
                <a:lnTo>
                  <a:pt x="497" y="1437"/>
                </a:lnTo>
                <a:lnTo>
                  <a:pt x="485" y="1463"/>
                </a:lnTo>
                <a:lnTo>
                  <a:pt x="479" y="1490"/>
                </a:lnTo>
                <a:lnTo>
                  <a:pt x="475" y="1521"/>
                </a:lnTo>
                <a:lnTo>
                  <a:pt x="479" y="1550"/>
                </a:lnTo>
                <a:lnTo>
                  <a:pt x="485" y="1578"/>
                </a:lnTo>
                <a:lnTo>
                  <a:pt x="496" y="1602"/>
                </a:lnTo>
                <a:lnTo>
                  <a:pt x="512" y="1625"/>
                </a:lnTo>
                <a:lnTo>
                  <a:pt x="531" y="1644"/>
                </a:lnTo>
                <a:lnTo>
                  <a:pt x="554" y="1660"/>
                </a:lnTo>
                <a:lnTo>
                  <a:pt x="580" y="1672"/>
                </a:lnTo>
                <a:lnTo>
                  <a:pt x="610" y="1679"/>
                </a:lnTo>
                <a:lnTo>
                  <a:pt x="642" y="1682"/>
                </a:lnTo>
                <a:lnTo>
                  <a:pt x="671" y="1680"/>
                </a:lnTo>
                <a:lnTo>
                  <a:pt x="697" y="1676"/>
                </a:lnTo>
                <a:lnTo>
                  <a:pt x="719" y="1671"/>
                </a:lnTo>
                <a:lnTo>
                  <a:pt x="738" y="1664"/>
                </a:lnTo>
                <a:lnTo>
                  <a:pt x="753" y="1658"/>
                </a:lnTo>
                <a:lnTo>
                  <a:pt x="763" y="1653"/>
                </a:lnTo>
                <a:lnTo>
                  <a:pt x="769" y="1649"/>
                </a:lnTo>
                <a:lnTo>
                  <a:pt x="769" y="1812"/>
                </a:lnTo>
                <a:lnTo>
                  <a:pt x="757" y="1816"/>
                </a:lnTo>
                <a:lnTo>
                  <a:pt x="740" y="1820"/>
                </a:lnTo>
                <a:lnTo>
                  <a:pt x="718" y="1826"/>
                </a:lnTo>
                <a:lnTo>
                  <a:pt x="692" y="1830"/>
                </a:lnTo>
                <a:lnTo>
                  <a:pt x="663" y="1833"/>
                </a:lnTo>
                <a:lnTo>
                  <a:pt x="630" y="1834"/>
                </a:lnTo>
                <a:lnTo>
                  <a:pt x="592" y="1832"/>
                </a:lnTo>
                <a:lnTo>
                  <a:pt x="554" y="1826"/>
                </a:lnTo>
                <a:lnTo>
                  <a:pt x="518" y="1815"/>
                </a:lnTo>
                <a:lnTo>
                  <a:pt x="484" y="1801"/>
                </a:lnTo>
                <a:lnTo>
                  <a:pt x="451" y="1783"/>
                </a:lnTo>
                <a:lnTo>
                  <a:pt x="421" y="1762"/>
                </a:lnTo>
                <a:lnTo>
                  <a:pt x="394" y="1737"/>
                </a:lnTo>
                <a:lnTo>
                  <a:pt x="370" y="1710"/>
                </a:lnTo>
                <a:lnTo>
                  <a:pt x="350" y="1678"/>
                </a:lnTo>
                <a:lnTo>
                  <a:pt x="333" y="1643"/>
                </a:lnTo>
                <a:lnTo>
                  <a:pt x="322" y="1605"/>
                </a:lnTo>
                <a:lnTo>
                  <a:pt x="314" y="1564"/>
                </a:lnTo>
                <a:lnTo>
                  <a:pt x="311" y="1521"/>
                </a:lnTo>
                <a:lnTo>
                  <a:pt x="314" y="1477"/>
                </a:lnTo>
                <a:lnTo>
                  <a:pt x="323" y="1434"/>
                </a:lnTo>
                <a:lnTo>
                  <a:pt x="335" y="1395"/>
                </a:lnTo>
                <a:lnTo>
                  <a:pt x="353" y="1359"/>
                </a:lnTo>
                <a:lnTo>
                  <a:pt x="375" y="1326"/>
                </a:lnTo>
                <a:lnTo>
                  <a:pt x="402" y="1296"/>
                </a:lnTo>
                <a:lnTo>
                  <a:pt x="433" y="1271"/>
                </a:lnTo>
                <a:lnTo>
                  <a:pt x="466" y="1249"/>
                </a:lnTo>
                <a:lnTo>
                  <a:pt x="503" y="1231"/>
                </a:lnTo>
                <a:lnTo>
                  <a:pt x="544" y="1218"/>
                </a:lnTo>
                <a:lnTo>
                  <a:pt x="585" y="1211"/>
                </a:lnTo>
                <a:lnTo>
                  <a:pt x="630" y="1208"/>
                </a:lnTo>
                <a:close/>
                <a:moveTo>
                  <a:pt x="1556" y="1208"/>
                </a:moveTo>
                <a:lnTo>
                  <a:pt x="1583" y="1209"/>
                </a:lnTo>
                <a:lnTo>
                  <a:pt x="1610" y="1211"/>
                </a:lnTo>
                <a:lnTo>
                  <a:pt x="1634" y="1213"/>
                </a:lnTo>
                <a:lnTo>
                  <a:pt x="1656" y="1217"/>
                </a:lnTo>
                <a:lnTo>
                  <a:pt x="1675" y="1220"/>
                </a:lnTo>
                <a:lnTo>
                  <a:pt x="1689" y="1223"/>
                </a:lnTo>
                <a:lnTo>
                  <a:pt x="1699" y="1226"/>
                </a:lnTo>
                <a:lnTo>
                  <a:pt x="1704" y="1227"/>
                </a:lnTo>
                <a:lnTo>
                  <a:pt x="1704" y="1356"/>
                </a:lnTo>
                <a:lnTo>
                  <a:pt x="1700" y="1355"/>
                </a:lnTo>
                <a:lnTo>
                  <a:pt x="1691" y="1353"/>
                </a:lnTo>
                <a:lnTo>
                  <a:pt x="1679" y="1350"/>
                </a:lnTo>
                <a:lnTo>
                  <a:pt x="1663" y="1347"/>
                </a:lnTo>
                <a:lnTo>
                  <a:pt x="1645" y="1343"/>
                </a:lnTo>
                <a:lnTo>
                  <a:pt x="1625" y="1340"/>
                </a:lnTo>
                <a:lnTo>
                  <a:pt x="1605" y="1338"/>
                </a:lnTo>
                <a:lnTo>
                  <a:pt x="1586" y="1337"/>
                </a:lnTo>
                <a:lnTo>
                  <a:pt x="1557" y="1339"/>
                </a:lnTo>
                <a:lnTo>
                  <a:pt x="1534" y="1344"/>
                </a:lnTo>
                <a:lnTo>
                  <a:pt x="1515" y="1351"/>
                </a:lnTo>
                <a:lnTo>
                  <a:pt x="1502" y="1362"/>
                </a:lnTo>
                <a:lnTo>
                  <a:pt x="1494" y="1373"/>
                </a:lnTo>
                <a:lnTo>
                  <a:pt x="1491" y="1387"/>
                </a:lnTo>
                <a:lnTo>
                  <a:pt x="1494" y="1402"/>
                </a:lnTo>
                <a:lnTo>
                  <a:pt x="1501" y="1413"/>
                </a:lnTo>
                <a:lnTo>
                  <a:pt x="1511" y="1423"/>
                </a:lnTo>
                <a:lnTo>
                  <a:pt x="1523" y="1430"/>
                </a:lnTo>
                <a:lnTo>
                  <a:pt x="1536" y="1436"/>
                </a:lnTo>
                <a:lnTo>
                  <a:pt x="1549" y="1441"/>
                </a:lnTo>
                <a:lnTo>
                  <a:pt x="1560" y="1445"/>
                </a:lnTo>
                <a:lnTo>
                  <a:pt x="1602" y="1458"/>
                </a:lnTo>
                <a:lnTo>
                  <a:pt x="1634" y="1470"/>
                </a:lnTo>
                <a:lnTo>
                  <a:pt x="1661" y="1484"/>
                </a:lnTo>
                <a:lnTo>
                  <a:pt x="1684" y="1501"/>
                </a:lnTo>
                <a:lnTo>
                  <a:pt x="1703" y="1519"/>
                </a:lnTo>
                <a:lnTo>
                  <a:pt x="1719" y="1539"/>
                </a:lnTo>
                <a:lnTo>
                  <a:pt x="1731" y="1560"/>
                </a:lnTo>
                <a:lnTo>
                  <a:pt x="1740" y="1583"/>
                </a:lnTo>
                <a:lnTo>
                  <a:pt x="1745" y="1606"/>
                </a:lnTo>
                <a:lnTo>
                  <a:pt x="1746" y="1630"/>
                </a:lnTo>
                <a:lnTo>
                  <a:pt x="1744" y="1664"/>
                </a:lnTo>
                <a:lnTo>
                  <a:pt x="1737" y="1694"/>
                </a:lnTo>
                <a:lnTo>
                  <a:pt x="1727" y="1720"/>
                </a:lnTo>
                <a:lnTo>
                  <a:pt x="1712" y="1744"/>
                </a:lnTo>
                <a:lnTo>
                  <a:pt x="1696" y="1764"/>
                </a:lnTo>
                <a:lnTo>
                  <a:pt x="1676" y="1781"/>
                </a:lnTo>
                <a:lnTo>
                  <a:pt x="1654" y="1796"/>
                </a:lnTo>
                <a:lnTo>
                  <a:pt x="1630" y="1809"/>
                </a:lnTo>
                <a:lnTo>
                  <a:pt x="1604" y="1818"/>
                </a:lnTo>
                <a:lnTo>
                  <a:pt x="1578" y="1826"/>
                </a:lnTo>
                <a:lnTo>
                  <a:pt x="1551" y="1830"/>
                </a:lnTo>
                <a:lnTo>
                  <a:pt x="1524" y="1833"/>
                </a:lnTo>
                <a:lnTo>
                  <a:pt x="1498" y="1834"/>
                </a:lnTo>
                <a:lnTo>
                  <a:pt x="1467" y="1833"/>
                </a:lnTo>
                <a:lnTo>
                  <a:pt x="1439" y="1832"/>
                </a:lnTo>
                <a:lnTo>
                  <a:pt x="1412" y="1829"/>
                </a:lnTo>
                <a:lnTo>
                  <a:pt x="1388" y="1827"/>
                </a:lnTo>
                <a:lnTo>
                  <a:pt x="1368" y="1823"/>
                </a:lnTo>
                <a:lnTo>
                  <a:pt x="1351" y="1820"/>
                </a:lnTo>
                <a:lnTo>
                  <a:pt x="1339" y="1818"/>
                </a:lnTo>
                <a:lnTo>
                  <a:pt x="1334" y="1817"/>
                </a:lnTo>
                <a:lnTo>
                  <a:pt x="1334" y="1678"/>
                </a:lnTo>
                <a:lnTo>
                  <a:pt x="1343" y="1680"/>
                </a:lnTo>
                <a:lnTo>
                  <a:pt x="1356" y="1684"/>
                </a:lnTo>
                <a:lnTo>
                  <a:pt x="1375" y="1688"/>
                </a:lnTo>
                <a:lnTo>
                  <a:pt x="1397" y="1693"/>
                </a:lnTo>
                <a:lnTo>
                  <a:pt x="1422" y="1697"/>
                </a:lnTo>
                <a:lnTo>
                  <a:pt x="1448" y="1700"/>
                </a:lnTo>
                <a:lnTo>
                  <a:pt x="1477" y="1701"/>
                </a:lnTo>
                <a:lnTo>
                  <a:pt x="1507" y="1699"/>
                </a:lnTo>
                <a:lnTo>
                  <a:pt x="1531" y="1696"/>
                </a:lnTo>
                <a:lnTo>
                  <a:pt x="1552" y="1690"/>
                </a:lnTo>
                <a:lnTo>
                  <a:pt x="1568" y="1681"/>
                </a:lnTo>
                <a:lnTo>
                  <a:pt x="1578" y="1671"/>
                </a:lnTo>
                <a:lnTo>
                  <a:pt x="1585" y="1658"/>
                </a:lnTo>
                <a:lnTo>
                  <a:pt x="1587" y="1644"/>
                </a:lnTo>
                <a:lnTo>
                  <a:pt x="1585" y="1629"/>
                </a:lnTo>
                <a:lnTo>
                  <a:pt x="1578" y="1618"/>
                </a:lnTo>
                <a:lnTo>
                  <a:pt x="1567" y="1607"/>
                </a:lnTo>
                <a:lnTo>
                  <a:pt x="1553" y="1598"/>
                </a:lnTo>
                <a:lnTo>
                  <a:pt x="1537" y="1590"/>
                </a:lnTo>
                <a:lnTo>
                  <a:pt x="1520" y="1584"/>
                </a:lnTo>
                <a:lnTo>
                  <a:pt x="1509" y="1581"/>
                </a:lnTo>
                <a:lnTo>
                  <a:pt x="1498" y="1577"/>
                </a:lnTo>
                <a:lnTo>
                  <a:pt x="1487" y="1574"/>
                </a:lnTo>
                <a:lnTo>
                  <a:pt x="1462" y="1565"/>
                </a:lnTo>
                <a:lnTo>
                  <a:pt x="1439" y="1555"/>
                </a:lnTo>
                <a:lnTo>
                  <a:pt x="1416" y="1542"/>
                </a:lnTo>
                <a:lnTo>
                  <a:pt x="1396" y="1528"/>
                </a:lnTo>
                <a:lnTo>
                  <a:pt x="1378" y="1512"/>
                </a:lnTo>
                <a:lnTo>
                  <a:pt x="1363" y="1494"/>
                </a:lnTo>
                <a:lnTo>
                  <a:pt x="1350" y="1473"/>
                </a:lnTo>
                <a:lnTo>
                  <a:pt x="1341" y="1451"/>
                </a:lnTo>
                <a:lnTo>
                  <a:pt x="1334" y="1425"/>
                </a:lnTo>
                <a:lnTo>
                  <a:pt x="1332" y="1396"/>
                </a:lnTo>
                <a:lnTo>
                  <a:pt x="1334" y="1364"/>
                </a:lnTo>
                <a:lnTo>
                  <a:pt x="1342" y="1333"/>
                </a:lnTo>
                <a:lnTo>
                  <a:pt x="1354" y="1306"/>
                </a:lnTo>
                <a:lnTo>
                  <a:pt x="1371" y="1281"/>
                </a:lnTo>
                <a:lnTo>
                  <a:pt x="1392" y="1259"/>
                </a:lnTo>
                <a:lnTo>
                  <a:pt x="1417" y="1241"/>
                </a:lnTo>
                <a:lnTo>
                  <a:pt x="1446" y="1227"/>
                </a:lnTo>
                <a:lnTo>
                  <a:pt x="1479" y="1216"/>
                </a:lnTo>
                <a:lnTo>
                  <a:pt x="1515" y="1210"/>
                </a:lnTo>
                <a:lnTo>
                  <a:pt x="1556" y="1208"/>
                </a:lnTo>
                <a:close/>
                <a:moveTo>
                  <a:pt x="3381" y="493"/>
                </a:moveTo>
                <a:lnTo>
                  <a:pt x="3400" y="496"/>
                </a:lnTo>
                <a:lnTo>
                  <a:pt x="3418" y="503"/>
                </a:lnTo>
                <a:lnTo>
                  <a:pt x="3434" y="515"/>
                </a:lnTo>
                <a:lnTo>
                  <a:pt x="3446" y="531"/>
                </a:lnTo>
                <a:lnTo>
                  <a:pt x="3453" y="548"/>
                </a:lnTo>
                <a:lnTo>
                  <a:pt x="3456" y="569"/>
                </a:lnTo>
                <a:lnTo>
                  <a:pt x="3456" y="727"/>
                </a:lnTo>
                <a:lnTo>
                  <a:pt x="3453" y="748"/>
                </a:lnTo>
                <a:lnTo>
                  <a:pt x="3446" y="766"/>
                </a:lnTo>
                <a:lnTo>
                  <a:pt x="3434" y="780"/>
                </a:lnTo>
                <a:lnTo>
                  <a:pt x="3418" y="793"/>
                </a:lnTo>
                <a:lnTo>
                  <a:pt x="3400" y="801"/>
                </a:lnTo>
                <a:lnTo>
                  <a:pt x="3381" y="803"/>
                </a:lnTo>
                <a:lnTo>
                  <a:pt x="3361" y="801"/>
                </a:lnTo>
                <a:lnTo>
                  <a:pt x="3343" y="793"/>
                </a:lnTo>
                <a:lnTo>
                  <a:pt x="3328" y="780"/>
                </a:lnTo>
                <a:lnTo>
                  <a:pt x="3316" y="766"/>
                </a:lnTo>
                <a:lnTo>
                  <a:pt x="3308" y="748"/>
                </a:lnTo>
                <a:lnTo>
                  <a:pt x="3306" y="727"/>
                </a:lnTo>
                <a:lnTo>
                  <a:pt x="3306" y="569"/>
                </a:lnTo>
                <a:lnTo>
                  <a:pt x="3308" y="548"/>
                </a:lnTo>
                <a:lnTo>
                  <a:pt x="3316" y="531"/>
                </a:lnTo>
                <a:lnTo>
                  <a:pt x="3328" y="515"/>
                </a:lnTo>
                <a:lnTo>
                  <a:pt x="3343" y="503"/>
                </a:lnTo>
                <a:lnTo>
                  <a:pt x="3361" y="496"/>
                </a:lnTo>
                <a:lnTo>
                  <a:pt x="3381" y="493"/>
                </a:lnTo>
                <a:close/>
                <a:moveTo>
                  <a:pt x="1728" y="493"/>
                </a:moveTo>
                <a:lnTo>
                  <a:pt x="1748" y="496"/>
                </a:lnTo>
                <a:lnTo>
                  <a:pt x="1766" y="503"/>
                </a:lnTo>
                <a:lnTo>
                  <a:pt x="1781" y="515"/>
                </a:lnTo>
                <a:lnTo>
                  <a:pt x="1793" y="531"/>
                </a:lnTo>
                <a:lnTo>
                  <a:pt x="1800" y="548"/>
                </a:lnTo>
                <a:lnTo>
                  <a:pt x="1803" y="569"/>
                </a:lnTo>
                <a:lnTo>
                  <a:pt x="1803" y="727"/>
                </a:lnTo>
                <a:lnTo>
                  <a:pt x="1800" y="748"/>
                </a:lnTo>
                <a:lnTo>
                  <a:pt x="1793" y="766"/>
                </a:lnTo>
                <a:lnTo>
                  <a:pt x="1781" y="780"/>
                </a:lnTo>
                <a:lnTo>
                  <a:pt x="1766" y="793"/>
                </a:lnTo>
                <a:lnTo>
                  <a:pt x="1748" y="801"/>
                </a:lnTo>
                <a:lnTo>
                  <a:pt x="1728" y="803"/>
                </a:lnTo>
                <a:lnTo>
                  <a:pt x="1708" y="801"/>
                </a:lnTo>
                <a:lnTo>
                  <a:pt x="1690" y="793"/>
                </a:lnTo>
                <a:lnTo>
                  <a:pt x="1675" y="780"/>
                </a:lnTo>
                <a:lnTo>
                  <a:pt x="1663" y="766"/>
                </a:lnTo>
                <a:lnTo>
                  <a:pt x="1656" y="748"/>
                </a:lnTo>
                <a:lnTo>
                  <a:pt x="1653" y="727"/>
                </a:lnTo>
                <a:lnTo>
                  <a:pt x="1653" y="569"/>
                </a:lnTo>
                <a:lnTo>
                  <a:pt x="1656" y="548"/>
                </a:lnTo>
                <a:lnTo>
                  <a:pt x="1663" y="531"/>
                </a:lnTo>
                <a:lnTo>
                  <a:pt x="1675" y="515"/>
                </a:lnTo>
                <a:lnTo>
                  <a:pt x="1690" y="503"/>
                </a:lnTo>
                <a:lnTo>
                  <a:pt x="1708" y="496"/>
                </a:lnTo>
                <a:lnTo>
                  <a:pt x="1728" y="493"/>
                </a:lnTo>
                <a:close/>
                <a:moveTo>
                  <a:pt x="75" y="493"/>
                </a:moveTo>
                <a:lnTo>
                  <a:pt x="95" y="496"/>
                </a:lnTo>
                <a:lnTo>
                  <a:pt x="113" y="503"/>
                </a:lnTo>
                <a:lnTo>
                  <a:pt x="129" y="515"/>
                </a:lnTo>
                <a:lnTo>
                  <a:pt x="140" y="531"/>
                </a:lnTo>
                <a:lnTo>
                  <a:pt x="148" y="548"/>
                </a:lnTo>
                <a:lnTo>
                  <a:pt x="151" y="569"/>
                </a:lnTo>
                <a:lnTo>
                  <a:pt x="151" y="727"/>
                </a:lnTo>
                <a:lnTo>
                  <a:pt x="148" y="748"/>
                </a:lnTo>
                <a:lnTo>
                  <a:pt x="140" y="766"/>
                </a:lnTo>
                <a:lnTo>
                  <a:pt x="129" y="780"/>
                </a:lnTo>
                <a:lnTo>
                  <a:pt x="113" y="793"/>
                </a:lnTo>
                <a:lnTo>
                  <a:pt x="95" y="801"/>
                </a:lnTo>
                <a:lnTo>
                  <a:pt x="75" y="803"/>
                </a:lnTo>
                <a:lnTo>
                  <a:pt x="56" y="801"/>
                </a:lnTo>
                <a:lnTo>
                  <a:pt x="38" y="793"/>
                </a:lnTo>
                <a:lnTo>
                  <a:pt x="22" y="780"/>
                </a:lnTo>
                <a:lnTo>
                  <a:pt x="10" y="766"/>
                </a:lnTo>
                <a:lnTo>
                  <a:pt x="3" y="748"/>
                </a:lnTo>
                <a:lnTo>
                  <a:pt x="0" y="727"/>
                </a:lnTo>
                <a:lnTo>
                  <a:pt x="0" y="569"/>
                </a:lnTo>
                <a:lnTo>
                  <a:pt x="3" y="548"/>
                </a:lnTo>
                <a:lnTo>
                  <a:pt x="10" y="531"/>
                </a:lnTo>
                <a:lnTo>
                  <a:pt x="22" y="515"/>
                </a:lnTo>
                <a:lnTo>
                  <a:pt x="38" y="503"/>
                </a:lnTo>
                <a:lnTo>
                  <a:pt x="56" y="496"/>
                </a:lnTo>
                <a:lnTo>
                  <a:pt x="75" y="493"/>
                </a:lnTo>
                <a:close/>
                <a:moveTo>
                  <a:pt x="2968" y="285"/>
                </a:moveTo>
                <a:lnTo>
                  <a:pt x="2988" y="287"/>
                </a:lnTo>
                <a:lnTo>
                  <a:pt x="3006" y="295"/>
                </a:lnTo>
                <a:lnTo>
                  <a:pt x="3021" y="307"/>
                </a:lnTo>
                <a:lnTo>
                  <a:pt x="3033" y="322"/>
                </a:lnTo>
                <a:lnTo>
                  <a:pt x="3040" y="340"/>
                </a:lnTo>
                <a:lnTo>
                  <a:pt x="3043" y="360"/>
                </a:lnTo>
                <a:lnTo>
                  <a:pt x="3043" y="727"/>
                </a:lnTo>
                <a:lnTo>
                  <a:pt x="3040" y="748"/>
                </a:lnTo>
                <a:lnTo>
                  <a:pt x="3033" y="766"/>
                </a:lnTo>
                <a:lnTo>
                  <a:pt x="3021" y="780"/>
                </a:lnTo>
                <a:lnTo>
                  <a:pt x="3006" y="793"/>
                </a:lnTo>
                <a:lnTo>
                  <a:pt x="2988" y="801"/>
                </a:lnTo>
                <a:lnTo>
                  <a:pt x="2968" y="803"/>
                </a:lnTo>
                <a:lnTo>
                  <a:pt x="2947" y="801"/>
                </a:lnTo>
                <a:lnTo>
                  <a:pt x="2929" y="793"/>
                </a:lnTo>
                <a:lnTo>
                  <a:pt x="2915" y="780"/>
                </a:lnTo>
                <a:lnTo>
                  <a:pt x="2903" y="766"/>
                </a:lnTo>
                <a:lnTo>
                  <a:pt x="2895" y="748"/>
                </a:lnTo>
                <a:lnTo>
                  <a:pt x="2893" y="727"/>
                </a:lnTo>
                <a:lnTo>
                  <a:pt x="2893" y="360"/>
                </a:lnTo>
                <a:lnTo>
                  <a:pt x="2895" y="340"/>
                </a:lnTo>
                <a:lnTo>
                  <a:pt x="2903" y="322"/>
                </a:lnTo>
                <a:lnTo>
                  <a:pt x="2915" y="307"/>
                </a:lnTo>
                <a:lnTo>
                  <a:pt x="2929" y="295"/>
                </a:lnTo>
                <a:lnTo>
                  <a:pt x="2947" y="287"/>
                </a:lnTo>
                <a:lnTo>
                  <a:pt x="2968" y="285"/>
                </a:lnTo>
                <a:close/>
                <a:moveTo>
                  <a:pt x="2142" y="285"/>
                </a:moveTo>
                <a:lnTo>
                  <a:pt x="2162" y="287"/>
                </a:lnTo>
                <a:lnTo>
                  <a:pt x="2179" y="295"/>
                </a:lnTo>
                <a:lnTo>
                  <a:pt x="2194" y="307"/>
                </a:lnTo>
                <a:lnTo>
                  <a:pt x="2207" y="322"/>
                </a:lnTo>
                <a:lnTo>
                  <a:pt x="2214" y="340"/>
                </a:lnTo>
                <a:lnTo>
                  <a:pt x="2216" y="360"/>
                </a:lnTo>
                <a:lnTo>
                  <a:pt x="2216" y="727"/>
                </a:lnTo>
                <a:lnTo>
                  <a:pt x="2214" y="748"/>
                </a:lnTo>
                <a:lnTo>
                  <a:pt x="2207" y="766"/>
                </a:lnTo>
                <a:lnTo>
                  <a:pt x="2194" y="780"/>
                </a:lnTo>
                <a:lnTo>
                  <a:pt x="2179" y="793"/>
                </a:lnTo>
                <a:lnTo>
                  <a:pt x="2162" y="801"/>
                </a:lnTo>
                <a:lnTo>
                  <a:pt x="2142" y="803"/>
                </a:lnTo>
                <a:lnTo>
                  <a:pt x="2122" y="801"/>
                </a:lnTo>
                <a:lnTo>
                  <a:pt x="2104" y="793"/>
                </a:lnTo>
                <a:lnTo>
                  <a:pt x="2088" y="780"/>
                </a:lnTo>
                <a:lnTo>
                  <a:pt x="2077" y="766"/>
                </a:lnTo>
                <a:lnTo>
                  <a:pt x="2069" y="748"/>
                </a:lnTo>
                <a:lnTo>
                  <a:pt x="2066" y="727"/>
                </a:lnTo>
                <a:lnTo>
                  <a:pt x="2066" y="360"/>
                </a:lnTo>
                <a:lnTo>
                  <a:pt x="2069" y="340"/>
                </a:lnTo>
                <a:lnTo>
                  <a:pt x="2077" y="322"/>
                </a:lnTo>
                <a:lnTo>
                  <a:pt x="2088" y="307"/>
                </a:lnTo>
                <a:lnTo>
                  <a:pt x="2104" y="295"/>
                </a:lnTo>
                <a:lnTo>
                  <a:pt x="2122" y="287"/>
                </a:lnTo>
                <a:lnTo>
                  <a:pt x="2142" y="285"/>
                </a:lnTo>
                <a:close/>
                <a:moveTo>
                  <a:pt x="1315" y="285"/>
                </a:moveTo>
                <a:lnTo>
                  <a:pt x="1335" y="287"/>
                </a:lnTo>
                <a:lnTo>
                  <a:pt x="1353" y="295"/>
                </a:lnTo>
                <a:lnTo>
                  <a:pt x="1368" y="307"/>
                </a:lnTo>
                <a:lnTo>
                  <a:pt x="1380" y="322"/>
                </a:lnTo>
                <a:lnTo>
                  <a:pt x="1388" y="340"/>
                </a:lnTo>
                <a:lnTo>
                  <a:pt x="1390" y="360"/>
                </a:lnTo>
                <a:lnTo>
                  <a:pt x="1390" y="727"/>
                </a:lnTo>
                <a:lnTo>
                  <a:pt x="1388" y="748"/>
                </a:lnTo>
                <a:lnTo>
                  <a:pt x="1380" y="766"/>
                </a:lnTo>
                <a:lnTo>
                  <a:pt x="1368" y="780"/>
                </a:lnTo>
                <a:lnTo>
                  <a:pt x="1353" y="793"/>
                </a:lnTo>
                <a:lnTo>
                  <a:pt x="1335" y="801"/>
                </a:lnTo>
                <a:lnTo>
                  <a:pt x="1315" y="803"/>
                </a:lnTo>
                <a:lnTo>
                  <a:pt x="1295" y="801"/>
                </a:lnTo>
                <a:lnTo>
                  <a:pt x="1277" y="793"/>
                </a:lnTo>
                <a:lnTo>
                  <a:pt x="1262" y="780"/>
                </a:lnTo>
                <a:lnTo>
                  <a:pt x="1250" y="766"/>
                </a:lnTo>
                <a:lnTo>
                  <a:pt x="1242" y="748"/>
                </a:lnTo>
                <a:lnTo>
                  <a:pt x="1240" y="727"/>
                </a:lnTo>
                <a:lnTo>
                  <a:pt x="1240" y="360"/>
                </a:lnTo>
                <a:lnTo>
                  <a:pt x="1242" y="340"/>
                </a:lnTo>
                <a:lnTo>
                  <a:pt x="1250" y="322"/>
                </a:lnTo>
                <a:lnTo>
                  <a:pt x="1262" y="307"/>
                </a:lnTo>
                <a:lnTo>
                  <a:pt x="1277" y="295"/>
                </a:lnTo>
                <a:lnTo>
                  <a:pt x="1295" y="287"/>
                </a:lnTo>
                <a:lnTo>
                  <a:pt x="1315" y="285"/>
                </a:lnTo>
                <a:close/>
                <a:moveTo>
                  <a:pt x="488" y="285"/>
                </a:moveTo>
                <a:lnTo>
                  <a:pt x="508" y="287"/>
                </a:lnTo>
                <a:lnTo>
                  <a:pt x="527" y="295"/>
                </a:lnTo>
                <a:lnTo>
                  <a:pt x="541" y="307"/>
                </a:lnTo>
                <a:lnTo>
                  <a:pt x="553" y="322"/>
                </a:lnTo>
                <a:lnTo>
                  <a:pt x="561" y="340"/>
                </a:lnTo>
                <a:lnTo>
                  <a:pt x="563" y="360"/>
                </a:lnTo>
                <a:lnTo>
                  <a:pt x="563" y="727"/>
                </a:lnTo>
                <a:lnTo>
                  <a:pt x="561" y="748"/>
                </a:lnTo>
                <a:lnTo>
                  <a:pt x="553" y="766"/>
                </a:lnTo>
                <a:lnTo>
                  <a:pt x="541" y="780"/>
                </a:lnTo>
                <a:lnTo>
                  <a:pt x="527" y="793"/>
                </a:lnTo>
                <a:lnTo>
                  <a:pt x="508" y="801"/>
                </a:lnTo>
                <a:lnTo>
                  <a:pt x="488" y="803"/>
                </a:lnTo>
                <a:lnTo>
                  <a:pt x="468" y="801"/>
                </a:lnTo>
                <a:lnTo>
                  <a:pt x="450" y="793"/>
                </a:lnTo>
                <a:lnTo>
                  <a:pt x="436" y="780"/>
                </a:lnTo>
                <a:lnTo>
                  <a:pt x="423" y="766"/>
                </a:lnTo>
                <a:lnTo>
                  <a:pt x="416" y="748"/>
                </a:lnTo>
                <a:lnTo>
                  <a:pt x="414" y="727"/>
                </a:lnTo>
                <a:lnTo>
                  <a:pt x="414" y="360"/>
                </a:lnTo>
                <a:lnTo>
                  <a:pt x="416" y="340"/>
                </a:lnTo>
                <a:lnTo>
                  <a:pt x="423" y="322"/>
                </a:lnTo>
                <a:lnTo>
                  <a:pt x="436" y="307"/>
                </a:lnTo>
                <a:lnTo>
                  <a:pt x="450" y="295"/>
                </a:lnTo>
                <a:lnTo>
                  <a:pt x="468" y="287"/>
                </a:lnTo>
                <a:lnTo>
                  <a:pt x="488" y="285"/>
                </a:lnTo>
                <a:close/>
                <a:moveTo>
                  <a:pt x="2555" y="0"/>
                </a:moveTo>
                <a:lnTo>
                  <a:pt x="2575" y="2"/>
                </a:lnTo>
                <a:lnTo>
                  <a:pt x="2593" y="10"/>
                </a:lnTo>
                <a:lnTo>
                  <a:pt x="2608" y="22"/>
                </a:lnTo>
                <a:lnTo>
                  <a:pt x="2619" y="37"/>
                </a:lnTo>
                <a:lnTo>
                  <a:pt x="2628" y="55"/>
                </a:lnTo>
                <a:lnTo>
                  <a:pt x="2630" y="75"/>
                </a:lnTo>
                <a:lnTo>
                  <a:pt x="2630" y="879"/>
                </a:lnTo>
                <a:lnTo>
                  <a:pt x="2628" y="899"/>
                </a:lnTo>
                <a:lnTo>
                  <a:pt x="2619" y="917"/>
                </a:lnTo>
                <a:lnTo>
                  <a:pt x="2608" y="931"/>
                </a:lnTo>
                <a:lnTo>
                  <a:pt x="2593" y="944"/>
                </a:lnTo>
                <a:lnTo>
                  <a:pt x="2575" y="951"/>
                </a:lnTo>
                <a:lnTo>
                  <a:pt x="2555" y="953"/>
                </a:lnTo>
                <a:lnTo>
                  <a:pt x="2535" y="951"/>
                </a:lnTo>
                <a:lnTo>
                  <a:pt x="2517" y="944"/>
                </a:lnTo>
                <a:lnTo>
                  <a:pt x="2502" y="931"/>
                </a:lnTo>
                <a:lnTo>
                  <a:pt x="2490" y="917"/>
                </a:lnTo>
                <a:lnTo>
                  <a:pt x="2483" y="899"/>
                </a:lnTo>
                <a:lnTo>
                  <a:pt x="2480" y="879"/>
                </a:lnTo>
                <a:lnTo>
                  <a:pt x="2480" y="75"/>
                </a:lnTo>
                <a:lnTo>
                  <a:pt x="2483" y="55"/>
                </a:lnTo>
                <a:lnTo>
                  <a:pt x="2490" y="37"/>
                </a:lnTo>
                <a:lnTo>
                  <a:pt x="2502" y="22"/>
                </a:lnTo>
                <a:lnTo>
                  <a:pt x="2517" y="10"/>
                </a:lnTo>
                <a:lnTo>
                  <a:pt x="2535" y="2"/>
                </a:lnTo>
                <a:lnTo>
                  <a:pt x="2555" y="0"/>
                </a:lnTo>
                <a:close/>
                <a:moveTo>
                  <a:pt x="902" y="0"/>
                </a:moveTo>
                <a:lnTo>
                  <a:pt x="922" y="2"/>
                </a:lnTo>
                <a:lnTo>
                  <a:pt x="939" y="10"/>
                </a:lnTo>
                <a:lnTo>
                  <a:pt x="955" y="22"/>
                </a:lnTo>
                <a:lnTo>
                  <a:pt x="967" y="37"/>
                </a:lnTo>
                <a:lnTo>
                  <a:pt x="974" y="55"/>
                </a:lnTo>
                <a:lnTo>
                  <a:pt x="977" y="75"/>
                </a:lnTo>
                <a:lnTo>
                  <a:pt x="977" y="879"/>
                </a:lnTo>
                <a:lnTo>
                  <a:pt x="974" y="899"/>
                </a:lnTo>
                <a:lnTo>
                  <a:pt x="967" y="917"/>
                </a:lnTo>
                <a:lnTo>
                  <a:pt x="955" y="931"/>
                </a:lnTo>
                <a:lnTo>
                  <a:pt x="939" y="944"/>
                </a:lnTo>
                <a:lnTo>
                  <a:pt x="922" y="951"/>
                </a:lnTo>
                <a:lnTo>
                  <a:pt x="902" y="953"/>
                </a:lnTo>
                <a:lnTo>
                  <a:pt x="882" y="951"/>
                </a:lnTo>
                <a:lnTo>
                  <a:pt x="864" y="944"/>
                </a:lnTo>
                <a:lnTo>
                  <a:pt x="848" y="931"/>
                </a:lnTo>
                <a:lnTo>
                  <a:pt x="837" y="917"/>
                </a:lnTo>
                <a:lnTo>
                  <a:pt x="829" y="899"/>
                </a:lnTo>
                <a:lnTo>
                  <a:pt x="826" y="879"/>
                </a:lnTo>
                <a:lnTo>
                  <a:pt x="826" y="75"/>
                </a:lnTo>
                <a:lnTo>
                  <a:pt x="829" y="55"/>
                </a:lnTo>
                <a:lnTo>
                  <a:pt x="837" y="37"/>
                </a:lnTo>
                <a:lnTo>
                  <a:pt x="848" y="22"/>
                </a:lnTo>
                <a:lnTo>
                  <a:pt x="864" y="10"/>
                </a:lnTo>
                <a:lnTo>
                  <a:pt x="882" y="2"/>
                </a:lnTo>
                <a:lnTo>
                  <a:pt x="902" y="0"/>
                </a:ln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solidFill>
                <a:schemeClr val="bg1"/>
              </a:solidFill>
            </a:endParaRPr>
          </a:p>
        </p:txBody>
      </p:sp>
    </p:spTree>
    <p:extLst/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19F7BA-AECF-D54C-8F00-475B3E6DA284}" type="datetimeFigureOut">
              <a:rPr lang="en-US" smtClean="0"/>
              <a:t>5/14/17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9A2E068-FBAD-324B-8D75-3FF6D20F9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763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egue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555233" y="1220545"/>
            <a:ext cx="10130723" cy="3426595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6133" b="0" i="0" spc="0" baseline="0">
                <a:solidFill>
                  <a:schemeClr val="tx2"/>
                </a:solidFill>
                <a:latin typeface="+mj-lt"/>
                <a:ea typeface="CiscoSansTT Thin" charset="0"/>
                <a:cs typeface="CiscoSansTT Thin" charset="0"/>
              </a:defRPr>
            </a:lvl1pPr>
          </a:lstStyle>
          <a:p>
            <a:r>
              <a:rPr lang="en-GB" dirty="0"/>
              <a:t>Section Title Goes Here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624417" y="5221411"/>
            <a:ext cx="10389144" cy="465808"/>
          </a:xfrm>
          <a:prstGeom prst="rect">
            <a:avLst/>
          </a:prstGeom>
        </p:spPr>
        <p:txBody>
          <a:bodyPr wrap="square" lIns="91420" tIns="45710" rIns="91420" bIns="45710" anchor="b" anchorCtr="0">
            <a:noAutofit/>
          </a:bodyPr>
          <a:lstStyle>
            <a:lvl1pPr marL="0" indent="0" algn="l" defTabSz="804747">
              <a:lnSpc>
                <a:spcPct val="100000"/>
              </a:lnSpc>
              <a:spcBef>
                <a:spcPct val="50000"/>
              </a:spcBef>
              <a:buNone/>
              <a:defRPr sz="2933" b="0" i="0">
                <a:solidFill>
                  <a:schemeClr val="bg1"/>
                </a:solidFill>
                <a:latin typeface="+mn-lt"/>
                <a:cs typeface="CiscoSans ExtraLight"/>
              </a:defRPr>
            </a:lvl1pPr>
            <a:lvl2pPr>
              <a:buFont typeface="Arial" pitchFamily="34" charset="0"/>
              <a:buNone/>
              <a:defRPr sz="1467"/>
            </a:lvl2pPr>
            <a:lvl3pPr>
              <a:buFont typeface="Arial" pitchFamily="34" charset="0"/>
              <a:buNone/>
              <a:defRPr sz="1467"/>
            </a:lvl3pPr>
            <a:lvl4pPr>
              <a:buFont typeface="Arial" pitchFamily="34" charset="0"/>
              <a:buNone/>
              <a:defRPr sz="1467"/>
            </a:lvl4pPr>
            <a:lvl5pPr>
              <a:buFont typeface="Arial" pitchFamily="34" charset="0"/>
              <a:buNone/>
              <a:defRPr sz="1467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383897" y="2054069"/>
            <a:ext cx="10629664" cy="3038449"/>
          </a:xfrm>
          <a:prstGeom prst="rect">
            <a:avLst/>
          </a:prstGeom>
        </p:spPr>
        <p:txBody>
          <a:bodyPr>
            <a:noAutofit/>
          </a:bodyPr>
          <a:lstStyle>
            <a:lvl1pPr marL="244794" indent="-533277" algn="l">
              <a:lnSpc>
                <a:spcPct val="90000"/>
              </a:lnSpc>
              <a:defRPr sz="5333" b="0" i="1" spc="0" baseline="0">
                <a:solidFill>
                  <a:schemeClr val="bg1"/>
                </a:solidFill>
                <a:latin typeface="+mj-lt"/>
                <a:cs typeface="CiscoSans Thin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Quot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624417" y="5221411"/>
            <a:ext cx="10389144" cy="465808"/>
          </a:xfrm>
          <a:prstGeom prst="rect">
            <a:avLst/>
          </a:prstGeom>
        </p:spPr>
        <p:txBody>
          <a:bodyPr wrap="square" lIns="91420" tIns="45710" rIns="91420" bIns="45710" anchor="b" anchorCtr="0">
            <a:noAutofit/>
          </a:bodyPr>
          <a:lstStyle>
            <a:lvl1pPr marL="0" indent="0" algn="l" defTabSz="804747">
              <a:lnSpc>
                <a:spcPct val="100000"/>
              </a:lnSpc>
              <a:spcBef>
                <a:spcPct val="50000"/>
              </a:spcBef>
              <a:buNone/>
              <a:defRPr sz="2933" b="0" i="0">
                <a:solidFill>
                  <a:schemeClr val="tx1"/>
                </a:solidFill>
                <a:latin typeface="+mn-lt"/>
                <a:cs typeface="CiscoSans ExtraLight"/>
              </a:defRPr>
            </a:lvl1pPr>
            <a:lvl2pPr>
              <a:buFont typeface="Arial" pitchFamily="34" charset="0"/>
              <a:buNone/>
              <a:defRPr sz="1467"/>
            </a:lvl2pPr>
            <a:lvl3pPr>
              <a:buFont typeface="Arial" pitchFamily="34" charset="0"/>
              <a:buNone/>
              <a:defRPr sz="1467"/>
            </a:lvl3pPr>
            <a:lvl4pPr>
              <a:buFont typeface="Arial" pitchFamily="34" charset="0"/>
              <a:buNone/>
              <a:defRPr sz="1467"/>
            </a:lvl4pPr>
            <a:lvl5pPr>
              <a:buFont typeface="Arial" pitchFamily="34" charset="0"/>
              <a:buNone/>
              <a:defRPr sz="1467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383897" y="2054069"/>
            <a:ext cx="10629664" cy="3038449"/>
          </a:xfrm>
          <a:prstGeom prst="rect">
            <a:avLst/>
          </a:prstGeom>
        </p:spPr>
        <p:txBody>
          <a:bodyPr>
            <a:noAutofit/>
          </a:bodyPr>
          <a:lstStyle>
            <a:lvl1pPr marL="244794" indent="-533277" algn="l">
              <a:lnSpc>
                <a:spcPct val="90000"/>
              </a:lnSpc>
              <a:defRPr sz="5333" b="0" i="1" spc="0" baseline="0">
                <a:solidFill>
                  <a:schemeClr val="tx2"/>
                </a:solidFill>
                <a:latin typeface="+mj-lt"/>
                <a:cs typeface="CiscoSans Thin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Bleed Photo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horz" lIns="91420" tIns="45710" rIns="91420" bIns="45710"/>
          <a:lstStyle>
            <a:lvl1pPr marL="0" indent="0" algn="ctr">
              <a:buNone/>
              <a:defRPr sz="2933" baseline="0">
                <a:solidFill>
                  <a:schemeClr val="tx1"/>
                </a:solidFill>
                <a:latin typeface="+mj-lt"/>
                <a:cs typeface="CiscoSans ExtraLight"/>
              </a:defRPr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1"/>
          </p:nvPr>
        </p:nvSpPr>
        <p:spPr bwMode="auto">
          <a:xfrm>
            <a:off x="666751" y="5222857"/>
            <a:ext cx="10852149" cy="684803"/>
          </a:xfrm>
          <a:prstGeom prst="rect">
            <a:avLst/>
          </a:prstGeom>
          <a:noFill/>
          <a:extLst/>
        </p:spPr>
        <p:txBody>
          <a:bodyPr wrap="square" lIns="182880" tIns="91440" rIns="182880" bIns="91440" numCol="1" anchor="ctr" anchorCtr="0" compatLnSpc="1">
            <a:prstTxWarp prst="textNoShape">
              <a:avLst/>
            </a:prstTxWarp>
            <a:spAutoFit/>
          </a:bodyPr>
          <a:lstStyle>
            <a:lvl1pPr marL="0" indent="0" algn="ctr">
              <a:lnSpc>
                <a:spcPts val="3867"/>
              </a:lnSpc>
              <a:spcBef>
                <a:spcPts val="0"/>
              </a:spcBef>
              <a:buNone/>
              <a:defRPr sz="3200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alf Page Photo With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1" y="2"/>
            <a:ext cx="12401551" cy="3790949"/>
          </a:xfrm>
          <a:prstGeom prst="rect">
            <a:avLst/>
          </a:prstGeom>
          <a:solidFill>
            <a:schemeClr val="bg2"/>
          </a:solidFill>
        </p:spPr>
        <p:txBody>
          <a:bodyPr vert="horz" lIns="91420" tIns="45710" rIns="91420" bIns="45710"/>
          <a:lstStyle>
            <a:lvl1pPr marL="0" indent="0" algn="ctr">
              <a:buNone/>
              <a:defRPr sz="2933" baseline="0">
                <a:solidFill>
                  <a:schemeClr val="tx1"/>
                </a:solidFill>
                <a:latin typeface="+mj-lt"/>
                <a:cs typeface="CiscoSans ExtraLight"/>
              </a:defRPr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598380" y="4072691"/>
            <a:ext cx="11152315" cy="716158"/>
          </a:xfrm>
          <a:prstGeom prst="rect">
            <a:avLst/>
          </a:prstGeom>
        </p:spPr>
        <p:txBody>
          <a:bodyPr vert="horz" wrap="square">
            <a:spAutoFit/>
          </a:bodyPr>
          <a:lstStyle>
            <a:lvl1pPr marL="0" indent="0">
              <a:buNone/>
              <a:defRPr sz="4267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6464" cy="6858000"/>
          </a:xfrm>
          <a:prstGeom prst="rect">
            <a:avLst/>
          </a:prstGeom>
        </p:spPr>
        <p:txBody>
          <a:bodyPr vert="horz" lIns="91420" tIns="45710" rIns="91420" bIns="45710"/>
          <a:lstStyle>
            <a:lvl1pPr marL="0" indent="0" algn="ctr">
              <a:buNone/>
              <a:defRPr sz="2933" baseline="0">
                <a:solidFill>
                  <a:schemeClr val="tx1"/>
                </a:solidFill>
                <a:latin typeface="+mj-lt"/>
                <a:cs typeface="CiscoSans ExtraLight"/>
              </a:defRPr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Full bleed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24267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>
              <a:latin typeface="+mj-lt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ltGray">
          <a:xfrm>
            <a:off x="636906" y="6322205"/>
            <a:ext cx="4622389" cy="20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15" tIns="41056" rIns="82115" bIns="41056" anchor="b">
            <a:spAutoFit/>
          </a:bodyPr>
          <a:lstStyle/>
          <a:p>
            <a:pPr algn="l" defTabSz="814305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1200" spc="27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CiscoSans Thin"/>
              </a:rPr>
              <a:t>© 2017  Cisco and/or its affiliates. All rights reserved.   Cisco Confidential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410683" y="320842"/>
            <a:ext cx="11307184" cy="5688861"/>
          </a:xfrm>
          <a:prstGeom prst="rect">
            <a:avLst/>
          </a:prstGeom>
          <a:solidFill>
            <a:schemeClr val="bg2"/>
          </a:solidFill>
        </p:spPr>
        <p:txBody>
          <a:bodyPr vert="horz" lIns="91424" tIns="45712" rIns="91424" bIns="45712"/>
          <a:lstStyle>
            <a:lvl1pPr marL="0" indent="0" algn="ctr">
              <a:buNone/>
              <a:defRPr sz="2000" baseline="0">
                <a:solidFill>
                  <a:schemeClr val="tx1"/>
                </a:solidFill>
                <a:latin typeface="+mj-lt"/>
                <a:cs typeface="CiscoSans ExtraLight"/>
              </a:defRPr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24.xml"/><Relationship Id="rId25" Type="http://schemas.openxmlformats.org/officeDocument/2006/relationships/slideLayout" Target="../slideLayouts/slideLayout25.xml"/><Relationship Id="rId26" Type="http://schemas.openxmlformats.org/officeDocument/2006/relationships/slideLayout" Target="../slideLayouts/slideLayout26.xml"/><Relationship Id="rId27" Type="http://schemas.openxmlformats.org/officeDocument/2006/relationships/slideLayout" Target="../slideLayouts/slideLayout27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8" y="455085"/>
            <a:ext cx="11127317" cy="97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Title Goes Here</a:t>
            </a: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ltGray">
          <a:xfrm>
            <a:off x="636906" y="6322205"/>
            <a:ext cx="4534733" cy="20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15" tIns="41056" rIns="82115" bIns="41056" anchor="b">
            <a:spAutoFit/>
          </a:bodyPr>
          <a:lstStyle/>
          <a:p>
            <a:pPr defTabSz="81430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spc="27" baseline="0" dirty="0">
                <a:solidFill>
                  <a:schemeClr val="bg2">
                    <a:lumMod val="65000"/>
                  </a:schemeClr>
                </a:solidFill>
                <a:latin typeface="+mn-lt"/>
                <a:ea typeface="+mn-ea"/>
                <a:cs typeface="CiscoSans Thin"/>
              </a:rPr>
              <a:t>© 2017  Cisco and/or its affiliates. All rights reserved.   Cisco Confidential</a:t>
            </a:r>
          </a:p>
        </p:txBody>
      </p:sp>
    </p:spTree>
    <p:extLst>
      <p:ext uri="{BB962C8B-B14F-4D97-AF65-F5344CB8AC3E}">
        <p14:creationId xmlns:p14="http://schemas.microsoft.com/office/powerpoint/2010/main" val="196001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</p:sldLayoutIdLst>
  <p:txStyles>
    <p:titleStyle>
      <a:lvl1pPr algn="l" defTabSz="912261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lang="en-US" sz="3733" b="0" i="0" kern="1200" dirty="0">
          <a:solidFill>
            <a:schemeClr val="tx2"/>
          </a:solidFill>
          <a:latin typeface="+mj-lt"/>
          <a:ea typeface="CiscoSansTT Thin" charset="0"/>
          <a:cs typeface="CiscoSansTT Thin" charset="0"/>
        </a:defRPr>
      </a:lvl1pPr>
      <a:lvl2pPr algn="l" defTabSz="912261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267">
          <a:solidFill>
            <a:srgbClr val="676767"/>
          </a:solidFill>
          <a:latin typeface="Arial" charset="0"/>
          <a:ea typeface="ＭＳ Ｐゴシック" charset="0"/>
        </a:defRPr>
      </a:lvl2pPr>
      <a:lvl3pPr algn="l" defTabSz="912261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267">
          <a:solidFill>
            <a:srgbClr val="676767"/>
          </a:solidFill>
          <a:latin typeface="Arial" charset="0"/>
          <a:ea typeface="ＭＳ Ｐゴシック" charset="0"/>
        </a:defRPr>
      </a:lvl3pPr>
      <a:lvl4pPr algn="l" defTabSz="912261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267">
          <a:solidFill>
            <a:srgbClr val="676767"/>
          </a:solidFill>
          <a:latin typeface="Arial" charset="0"/>
          <a:ea typeface="ＭＳ Ｐゴシック" charset="0"/>
        </a:defRPr>
      </a:lvl4pPr>
      <a:lvl5pPr algn="l" defTabSz="912261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267">
          <a:solidFill>
            <a:srgbClr val="676767"/>
          </a:solidFill>
          <a:latin typeface="Arial" charset="0"/>
          <a:ea typeface="ＭＳ Ｐゴシック" charset="0"/>
        </a:defRPr>
      </a:lvl5pPr>
      <a:lvl6pPr marL="609585" algn="l" defTabSz="912261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267">
          <a:solidFill>
            <a:srgbClr val="676767"/>
          </a:solidFill>
          <a:latin typeface="Arial" charset="0"/>
          <a:ea typeface="ＭＳ Ｐゴシック" charset="0"/>
        </a:defRPr>
      </a:lvl6pPr>
      <a:lvl7pPr marL="1219170" algn="l" defTabSz="912261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267">
          <a:solidFill>
            <a:srgbClr val="676767"/>
          </a:solidFill>
          <a:latin typeface="Arial" charset="0"/>
          <a:ea typeface="ＭＳ Ｐゴシック" charset="0"/>
        </a:defRPr>
      </a:lvl7pPr>
      <a:lvl8pPr marL="1828754" algn="l" defTabSz="912261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267">
          <a:solidFill>
            <a:srgbClr val="676767"/>
          </a:solidFill>
          <a:latin typeface="Arial" charset="0"/>
          <a:ea typeface="ＭＳ Ｐゴシック" charset="0"/>
        </a:defRPr>
      </a:lvl8pPr>
      <a:lvl9pPr marL="2438339" algn="l" defTabSz="912261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267">
          <a:solidFill>
            <a:srgbClr val="676767"/>
          </a:solidFill>
          <a:latin typeface="Arial" charset="0"/>
          <a:ea typeface="ＭＳ Ｐゴシック" charset="0"/>
        </a:defRPr>
      </a:lvl9pPr>
    </p:titleStyle>
    <p:bodyStyle>
      <a:lvl1pPr marL="226478" indent="-226478" algn="l" defTabSz="912261" rtl="0" eaLnBrk="1" fontAlgn="base" hangingPunct="1">
        <a:lnSpc>
          <a:spcPct val="95000"/>
        </a:lnSpc>
        <a:spcBef>
          <a:spcPts val="1433"/>
        </a:spcBef>
        <a:spcAft>
          <a:spcPct val="0"/>
        </a:spcAft>
        <a:buClr>
          <a:schemeClr val="tx2"/>
        </a:buClr>
        <a:buSzPct val="90000"/>
        <a:buFont typeface="Arial" charset="0"/>
        <a:buChar char="•"/>
        <a:defRPr lang="en-US" sz="20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1pPr>
      <a:lvl2pPr marL="478355" indent="-287859" algn="l" defTabSz="912261" rtl="0" eaLnBrk="1" fontAlgn="base" hangingPunct="1">
        <a:lnSpc>
          <a:spcPct val="95000"/>
        </a:lnSpc>
        <a:spcBef>
          <a:spcPts val="8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867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2pPr>
      <a:lvl3pPr marL="575719" indent="-226478" algn="l" defTabSz="912261" rtl="0" eaLnBrk="1" fontAlgn="base" hangingPunct="1">
        <a:lnSpc>
          <a:spcPct val="95000"/>
        </a:lnSpc>
        <a:spcBef>
          <a:spcPts val="833"/>
        </a:spcBef>
        <a:spcAft>
          <a:spcPct val="0"/>
        </a:spcAft>
        <a:buFont typeface="Arial" charset="0"/>
        <a:buChar char="•"/>
        <a:defRPr lang="en-US" sz="16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3pPr>
      <a:lvl4pPr marL="670967" indent="-226478" algn="l" defTabSz="912261" rtl="0" eaLnBrk="1" fontAlgn="base" hangingPunct="1">
        <a:lnSpc>
          <a:spcPct val="95000"/>
        </a:lnSpc>
        <a:spcBef>
          <a:spcPts val="833"/>
        </a:spcBef>
        <a:spcAft>
          <a:spcPct val="0"/>
        </a:spcAft>
        <a:buFont typeface="Arial" charset="0"/>
        <a:buChar char="•"/>
        <a:defRPr lang="en-US" sz="1467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4pPr>
      <a:lvl5pPr marL="766214" indent="-226478" algn="l" defTabSz="912261" rtl="0" eaLnBrk="1" fontAlgn="base" hangingPunct="1">
        <a:lnSpc>
          <a:spcPct val="95000"/>
        </a:lnSpc>
        <a:spcBef>
          <a:spcPts val="833"/>
        </a:spcBef>
        <a:spcAft>
          <a:spcPct val="0"/>
        </a:spcAft>
        <a:buFont typeface="Arial" charset="0"/>
        <a:buChar char="•"/>
        <a:defRPr lang="en-US" sz="1467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5pPr>
      <a:lvl6pPr marL="1151779" indent="-228588" algn="l" defTabSz="914346" rtl="0" eaLnBrk="1" latinLnBrk="0" hangingPunct="1">
        <a:spcBef>
          <a:spcPts val="800"/>
        </a:spcBef>
        <a:buFont typeface="Arial" pitchFamily="34" charset="0"/>
        <a:buChar char="•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247761" indent="-228557" algn="l" defTabSz="914346" rtl="0" eaLnBrk="1" latinLnBrk="0" hangingPunct="1">
        <a:spcBef>
          <a:spcPts val="800"/>
        </a:spcBef>
        <a:buFont typeface="Arial" pitchFamily="34" charset="0"/>
        <a:buChar char="•"/>
        <a:defRPr sz="1067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213" indent="0" algn="l" defTabSz="914346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74" indent="-228588" algn="l" defTabSz="91434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46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7170" algn="l" defTabSz="914346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914346" algn="l" defTabSz="914346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9" algn="l" defTabSz="914346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4" algn="l" defTabSz="914346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4" algn="l" defTabSz="914346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743041" algn="l" defTabSz="914346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200213" algn="l" defTabSz="914346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9" algn="l" defTabSz="914346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892">
          <p15:clr>
            <a:srgbClr val="F26B43"/>
          </p15:clr>
        </p15:guide>
        <p15:guide id="2" pos="336">
          <p15:clr>
            <a:srgbClr val="F26B43"/>
          </p15:clr>
        </p15:guide>
        <p15:guide id="3" pos="5448">
          <p15:clr>
            <a:srgbClr val="F26B43"/>
          </p15:clr>
        </p15:guide>
        <p15:guide id="4" orient="horz" pos="757">
          <p15:clr>
            <a:srgbClr val="F26B43"/>
          </p15:clr>
        </p15:guide>
        <p15:guide id="5" orient="horz" pos="335">
          <p15:clr>
            <a:srgbClr val="F26B43"/>
          </p15:clr>
        </p15:guide>
        <p15:guide id="6" pos="2876">
          <p15:clr>
            <a:srgbClr val="F26B43"/>
          </p15:clr>
        </p15:guide>
        <p15:guide id="7" orient="horz" pos="104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Eric Friedrich</a:t>
            </a:r>
          </a:p>
          <a:p>
            <a:r>
              <a:rPr lang="en-US" smtClean="0"/>
              <a:t>Implemented by Mike Sandman and John Shen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May 2017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OMD Session Tracking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929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Performance Impact</a:t>
            </a:r>
          </a:p>
          <a:p>
            <a:pPr lvl="1"/>
            <a:r>
              <a:rPr lang="en-US" dirty="0" smtClean="0"/>
              <a:t>10% Less Throughput when specifying query parameters</a:t>
            </a:r>
          </a:p>
          <a:p>
            <a:pPr lvl="1"/>
            <a:r>
              <a:rPr lang="en-US" dirty="0" smtClean="0"/>
              <a:t>Eliminate/Optimize use of </a:t>
            </a:r>
            <a:r>
              <a:rPr lang="en-US" dirty="0" err="1" smtClean="0"/>
              <a:t>lua</a:t>
            </a:r>
            <a:r>
              <a:rPr lang="en-US" dirty="0" smtClean="0"/>
              <a:t> </a:t>
            </a:r>
            <a:r>
              <a:rPr lang="en-US" dirty="0" err="1" smtClean="0"/>
              <a:t>regexs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Use </a:t>
            </a:r>
            <a:r>
              <a:rPr lang="en-US" dirty="0" err="1" smtClean="0"/>
              <a:t>Trafficserver</a:t>
            </a:r>
            <a:r>
              <a:rPr lang="en-US" dirty="0" smtClean="0"/>
              <a:t> query string parsing?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Security Posture</a:t>
            </a:r>
          </a:p>
          <a:p>
            <a:pPr lvl="1"/>
            <a:r>
              <a:rPr lang="en-US" dirty="0" smtClean="0"/>
              <a:t>Rate/Length limiting of logs</a:t>
            </a:r>
          </a:p>
          <a:p>
            <a:pPr lvl="1"/>
            <a:endParaRPr lang="en-US" dirty="0"/>
          </a:p>
          <a:p>
            <a:r>
              <a:rPr lang="en-US" dirty="0" smtClean="0"/>
              <a:t>In customer labs, not yet production. </a:t>
            </a:r>
          </a:p>
          <a:p>
            <a:r>
              <a:rPr lang="en-US" dirty="0" smtClean="0"/>
              <a:t>PRs coming soon</a:t>
            </a:r>
            <a:r>
              <a:rPr lang="is-IS" dirty="0"/>
              <a:t>!</a:t>
            </a:r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Thoughts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409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How to correlate entries in transaction logs by the requesting clients?</a:t>
            </a:r>
          </a:p>
          <a:p>
            <a:pPr lvl="1"/>
            <a:r>
              <a:rPr lang="en-US" dirty="0" smtClean="0"/>
              <a:t>Client IP not sufficient =&gt; NAT</a:t>
            </a:r>
          </a:p>
          <a:p>
            <a:pPr lvl="1"/>
            <a:r>
              <a:rPr lang="en-US" dirty="0" smtClean="0"/>
              <a:t>TCP 5-tuple too detailed =&gt; Clients may have multiple TCP sessions</a:t>
            </a:r>
          </a:p>
          <a:p>
            <a:pPr lvl="1"/>
            <a:r>
              <a:rPr lang="en-US" dirty="0" smtClean="0"/>
              <a:t>{Client IP, User-Agent} =&gt; Good approximation but not exact</a:t>
            </a:r>
          </a:p>
          <a:p>
            <a:pPr lvl="1"/>
            <a:endParaRPr lang="en-US" dirty="0"/>
          </a:p>
          <a:p>
            <a:r>
              <a:rPr lang="en-US" dirty="0" smtClean="0"/>
              <a:t>Also want to correlate transaction log entries with video </a:t>
            </a:r>
            <a:r>
              <a:rPr lang="en-US" dirty="0" err="1" smtClean="0"/>
              <a:t>backoffice</a:t>
            </a:r>
            <a:r>
              <a:rPr lang="en-US" dirty="0" smtClean="0"/>
              <a:t> and other systems (</a:t>
            </a:r>
            <a:r>
              <a:rPr lang="en-US" dirty="0" err="1" smtClean="0"/>
              <a:t>i.e</a:t>
            </a:r>
            <a:r>
              <a:rPr lang="en-US" dirty="0" smtClean="0"/>
              <a:t> provide external IDs)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Must obey privacy regulations allowing opt-out of tracking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922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If not already present, Traffic Server sets tracking cookie in browser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Cookie is logged in </a:t>
            </a:r>
            <a:r>
              <a:rPr lang="en-US" dirty="0" smtClean="0"/>
              <a:t>cache </a:t>
            </a:r>
            <a:r>
              <a:rPr lang="en-US" dirty="0" smtClean="0"/>
              <a:t>transaction logs</a:t>
            </a:r>
          </a:p>
          <a:p>
            <a:pPr marL="609584" lvl="2" indent="-228594">
              <a:spcBef>
                <a:spcPts val="1480"/>
              </a:spcBef>
            </a:pPr>
            <a:r>
              <a:rPr lang="en-US" dirty="0"/>
              <a:t>Future: Set and log </a:t>
            </a:r>
            <a:r>
              <a:rPr lang="en-US" dirty="0" smtClean="0"/>
              <a:t>cookie on Traffic Router as well</a:t>
            </a:r>
            <a:br>
              <a:rPr lang="en-US" dirty="0" smtClean="0"/>
            </a:br>
            <a:endParaRPr lang="en-US" dirty="0" smtClean="0"/>
          </a:p>
          <a:p>
            <a:pPr marL="304792" lvl="1" indent="-228594">
              <a:spcBef>
                <a:spcPts val="1480"/>
              </a:spcBef>
            </a:pPr>
            <a:r>
              <a:rPr lang="en-US" dirty="0" smtClean="0"/>
              <a:t>Cookie contents are configurable</a:t>
            </a:r>
          </a:p>
          <a:p>
            <a:pPr marL="609584" lvl="2" indent="-228594">
              <a:spcBef>
                <a:spcPts val="1480"/>
              </a:spcBef>
            </a:pPr>
            <a:r>
              <a:rPr lang="en-US" dirty="0" smtClean="0"/>
              <a:t>Randomly generated UUID OR</a:t>
            </a:r>
          </a:p>
          <a:p>
            <a:pPr marL="609584" lvl="2" indent="-228594">
              <a:spcBef>
                <a:spcPts val="1480"/>
              </a:spcBef>
            </a:pPr>
            <a:r>
              <a:rPr lang="en-US" dirty="0" smtClean="0"/>
              <a:t>Key-Value pairs from URL query string </a:t>
            </a:r>
            <a:br>
              <a:rPr lang="en-US" dirty="0" smtClean="0"/>
            </a:br>
            <a:endParaRPr lang="en-US" dirty="0" smtClean="0"/>
          </a:p>
          <a:p>
            <a:pPr marL="304792" lvl="1" indent="-228594">
              <a:spcBef>
                <a:spcPts val="1480"/>
              </a:spcBef>
            </a:pPr>
            <a:r>
              <a:rPr lang="en-US" dirty="0" smtClean="0"/>
              <a:t>Video Portal can create manifest links w/ IDs in query string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Tracking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834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Flow – Random Session ID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807142" y="1546860"/>
            <a:ext cx="4577715" cy="3764279"/>
            <a:chOff x="0" y="0"/>
            <a:chExt cx="4577715" cy="3764640"/>
          </a:xfrm>
        </p:grpSpPr>
        <p:sp>
          <p:nvSpPr>
            <p:cNvPr id="5" name="Text Box 101"/>
            <p:cNvSpPr txBox="1"/>
            <p:nvPr/>
          </p:nvSpPr>
          <p:spPr>
            <a:xfrm>
              <a:off x="452814" y="802717"/>
              <a:ext cx="2971800" cy="342933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宋体" charset="-122"/>
                </a:rPr>
                <a:t>302, Location: edge001.http1.cdn.com/1.m3u8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宋体" charset="-122"/>
                </a:rPr>
                <a:t> 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</p:txBody>
        </p:sp>
        <p:sp>
          <p:nvSpPr>
            <p:cNvPr id="6" name="Text Box 102"/>
            <p:cNvSpPr txBox="1"/>
            <p:nvPr/>
          </p:nvSpPr>
          <p:spPr>
            <a:xfrm>
              <a:off x="0" y="0"/>
              <a:ext cx="571500" cy="337852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>
                  <a:effectLst/>
                  <a:latin typeface="Arial" charset="0"/>
                  <a:ea typeface="宋体" charset="-122"/>
                </a:rPr>
                <a:t>Client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</p:txBody>
        </p:sp>
        <p:sp>
          <p:nvSpPr>
            <p:cNvPr id="7" name="Text Box 103"/>
            <p:cNvSpPr txBox="1"/>
            <p:nvPr/>
          </p:nvSpPr>
          <p:spPr>
            <a:xfrm>
              <a:off x="3269974" y="0"/>
              <a:ext cx="369570" cy="337852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>
                  <a:effectLst/>
                  <a:latin typeface="Arial" charset="0"/>
                  <a:ea typeface="宋体" charset="-122"/>
                </a:rPr>
                <a:t>TR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</p:txBody>
        </p:sp>
        <p:sp>
          <p:nvSpPr>
            <p:cNvPr id="8" name="Text Box 104"/>
            <p:cNvSpPr txBox="1"/>
            <p:nvPr/>
          </p:nvSpPr>
          <p:spPr>
            <a:xfrm>
              <a:off x="4114800" y="0"/>
              <a:ext cx="462915" cy="337852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>
                  <a:effectLst/>
                  <a:latin typeface="Arial" charset="0"/>
                  <a:ea typeface="宋体" charset="-122"/>
                </a:rPr>
                <a:t>ATS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 flipH="1">
              <a:off x="228600" y="327992"/>
              <a:ext cx="3230" cy="343664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 Box 106"/>
            <p:cNvSpPr txBox="1"/>
            <p:nvPr/>
          </p:nvSpPr>
          <p:spPr>
            <a:xfrm>
              <a:off x="622934" y="345473"/>
              <a:ext cx="2458779" cy="300757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宋体" charset="-122"/>
                </a:rPr>
                <a:t>HTTP GET tr.http1.cdn.com/1.m3u8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Times New Roman" charset="0"/>
                  <a:ea typeface="宋体" charset="-122"/>
                </a:rPr>
                <a:t> 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 flipH="1">
              <a:off x="4343400" y="327992"/>
              <a:ext cx="3230" cy="343664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3429000" y="327992"/>
              <a:ext cx="3230" cy="343664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228600" y="576470"/>
              <a:ext cx="3200400" cy="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H="1">
              <a:off x="228600" y="1033670"/>
              <a:ext cx="3200400" cy="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 Box 111"/>
            <p:cNvSpPr txBox="1"/>
            <p:nvPr/>
          </p:nvSpPr>
          <p:spPr>
            <a:xfrm>
              <a:off x="452814" y="1488582"/>
              <a:ext cx="2857499" cy="342933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宋体" charset="-122"/>
                </a:rPr>
                <a:t>HTTP GET edge001.http1.cdn.com/1.m3u8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宋体" charset="-122"/>
                </a:rPr>
                <a:t> 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228600" y="1719470"/>
              <a:ext cx="4114800" cy="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flipH="1">
              <a:off x="228600" y="2176670"/>
              <a:ext cx="4114800" cy="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 Box 114"/>
            <p:cNvSpPr txBox="1"/>
            <p:nvPr/>
          </p:nvSpPr>
          <p:spPr>
            <a:xfrm>
              <a:off x="452814" y="1948070"/>
              <a:ext cx="3024391" cy="3302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宋体" charset="-122"/>
                </a:rPr>
                <a:t>200 OK, </a:t>
              </a:r>
              <a:r>
                <a:rPr lang="en-US" sz="1050">
                  <a:effectLst/>
                  <a:highlight>
                    <a:srgbClr val="00FF00"/>
                  </a:highlight>
                  <a:latin typeface="Arial" charset="0"/>
                  <a:ea typeface="宋体" charset="-122"/>
                </a:rPr>
                <a:t>Set-Cookie: uuid=abcd-efgh-1234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宋体" charset="-122"/>
                </a:rPr>
                <a:t> 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宋体" charset="-122"/>
                </a:rPr>
                <a:t> 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</p:txBody>
        </p:sp>
        <p:sp>
          <p:nvSpPr>
            <p:cNvPr id="19" name="Text Box 115"/>
            <p:cNvSpPr txBox="1"/>
            <p:nvPr/>
          </p:nvSpPr>
          <p:spPr>
            <a:xfrm>
              <a:off x="1254070" y="2974624"/>
              <a:ext cx="1139190" cy="3302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宋体" charset="-122"/>
                </a:rPr>
                <a:t>200 OK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Times New Roman" charset="0"/>
                  <a:ea typeface="宋体" charset="-122"/>
                </a:rPr>
                <a:t> 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228600" y="2852531"/>
              <a:ext cx="4114800" cy="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flipH="1">
              <a:off x="228600" y="3203246"/>
              <a:ext cx="4114800" cy="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 Box 118"/>
            <p:cNvSpPr txBox="1"/>
            <p:nvPr/>
          </p:nvSpPr>
          <p:spPr>
            <a:xfrm>
              <a:off x="567114" y="2403070"/>
              <a:ext cx="2628900" cy="45974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宋体" charset="-122"/>
                </a:rPr>
                <a:t>HTTP GET edge001.http1.cdn.com/1.ts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highlight>
                    <a:srgbClr val="00FF00"/>
                  </a:highlight>
                  <a:latin typeface="Arial" charset="0"/>
                  <a:ea typeface="宋体" charset="-122"/>
                </a:rPr>
                <a:t>Cookie: uuid=abcd-efgh-1234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宋体" charset="-122"/>
                </a:rPr>
                <a:t> 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宋体" charset="-122"/>
                </a:rPr>
                <a:t> 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02201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Flow – Session ID in Request URL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807142" y="1546859"/>
            <a:ext cx="4577715" cy="3764281"/>
            <a:chOff x="-1728" y="0"/>
            <a:chExt cx="4579443" cy="3764640"/>
          </a:xfrm>
        </p:grpSpPr>
        <p:sp>
          <p:nvSpPr>
            <p:cNvPr id="5" name="Text Box 81"/>
            <p:cNvSpPr txBox="1"/>
            <p:nvPr/>
          </p:nvSpPr>
          <p:spPr>
            <a:xfrm>
              <a:off x="569772" y="688406"/>
              <a:ext cx="2857500" cy="464185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宋体" charset="-122"/>
                </a:rPr>
                <a:t>302, Location: edge001.http1.cdn.com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宋体" charset="-122"/>
                </a:rPr>
                <a:t>/1.m3u8</a:t>
              </a:r>
              <a:r>
                <a:rPr lang="en-US" sz="1050">
                  <a:effectLst/>
                  <a:highlight>
                    <a:srgbClr val="00FF00"/>
                  </a:highlight>
                  <a:latin typeface="Arial" charset="0"/>
                  <a:ea typeface="宋体" charset="-122"/>
                </a:rPr>
                <a:t>?sid=abcd1234&amp;uid=user1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Times New Roman" charset="0"/>
                  <a:ea typeface="宋体" charset="-122"/>
                </a:rPr>
                <a:t> 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</p:txBody>
        </p:sp>
        <p:sp>
          <p:nvSpPr>
            <p:cNvPr id="6" name="Text Box 84"/>
            <p:cNvSpPr txBox="1"/>
            <p:nvPr/>
          </p:nvSpPr>
          <p:spPr>
            <a:xfrm>
              <a:off x="-1728" y="47733"/>
              <a:ext cx="571716" cy="337852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>
                  <a:effectLst/>
                  <a:latin typeface="Arial" charset="0"/>
                  <a:ea typeface="宋体" charset="-122"/>
                </a:rPr>
                <a:t>Client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</p:txBody>
        </p:sp>
        <p:sp>
          <p:nvSpPr>
            <p:cNvPr id="7" name="Text Box 85"/>
            <p:cNvSpPr txBox="1"/>
            <p:nvPr/>
          </p:nvSpPr>
          <p:spPr>
            <a:xfrm>
              <a:off x="3269974" y="0"/>
              <a:ext cx="369570" cy="337852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>
                  <a:effectLst/>
                  <a:latin typeface="Arial" charset="0"/>
                  <a:ea typeface="宋体" charset="-122"/>
                </a:rPr>
                <a:t>TR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</p:txBody>
        </p:sp>
        <p:sp>
          <p:nvSpPr>
            <p:cNvPr id="8" name="Text Box 86"/>
            <p:cNvSpPr txBox="1"/>
            <p:nvPr/>
          </p:nvSpPr>
          <p:spPr>
            <a:xfrm>
              <a:off x="4114800" y="0"/>
              <a:ext cx="462915" cy="337852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>
                  <a:effectLst/>
                  <a:latin typeface="Arial" charset="0"/>
                  <a:ea typeface="宋体" charset="-122"/>
                </a:rPr>
                <a:t>ATS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 flipH="1">
              <a:off x="228600" y="327992"/>
              <a:ext cx="3230" cy="343664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 Box 89"/>
            <p:cNvSpPr txBox="1"/>
            <p:nvPr/>
          </p:nvSpPr>
          <p:spPr>
            <a:xfrm>
              <a:off x="622935" y="231162"/>
              <a:ext cx="2396490" cy="486487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宋体" charset="-122"/>
                </a:rPr>
                <a:t>HTTP GET tr.http1.cdn.com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宋体" charset="-122"/>
                </a:rPr>
                <a:t>/1.m3u8</a:t>
              </a:r>
              <a:r>
                <a:rPr lang="en-US" sz="1050">
                  <a:effectLst/>
                  <a:highlight>
                    <a:srgbClr val="00FF00"/>
                  </a:highlight>
                  <a:latin typeface="Arial" charset="0"/>
                  <a:ea typeface="宋体" charset="-122"/>
                </a:rPr>
                <a:t>?sid=abcd1234&amp;uid=user1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Times New Roman" charset="0"/>
                  <a:ea typeface="宋体" charset="-122"/>
                </a:rPr>
                <a:t> 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 flipH="1">
              <a:off x="4343400" y="327992"/>
              <a:ext cx="3230" cy="343664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3429000" y="327992"/>
              <a:ext cx="3230" cy="343664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228600" y="576470"/>
              <a:ext cx="3200400" cy="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H="1">
              <a:off x="228600" y="1033670"/>
              <a:ext cx="3200400" cy="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 Box 92"/>
            <p:cNvSpPr txBox="1"/>
            <p:nvPr/>
          </p:nvSpPr>
          <p:spPr>
            <a:xfrm>
              <a:off x="622935" y="1381540"/>
              <a:ext cx="2396490" cy="45466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宋体" charset="-122"/>
                </a:rPr>
                <a:t>HTTP GET edge001.http1.cdn.com/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宋体" charset="-122"/>
                </a:rPr>
                <a:t>/1.m3u8</a:t>
              </a:r>
              <a:r>
                <a:rPr lang="en-US" sz="1050">
                  <a:effectLst/>
                  <a:highlight>
                    <a:srgbClr val="00FF00"/>
                  </a:highlight>
                  <a:latin typeface="Arial" charset="0"/>
                  <a:ea typeface="宋体" charset="-122"/>
                </a:rPr>
                <a:t>?sid=abcd1234&amp;uid=user1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Times New Roman" charset="0"/>
                  <a:ea typeface="宋体" charset="-122"/>
                </a:rPr>
                <a:t> </a:t>
              </a: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228600" y="1719470"/>
              <a:ext cx="4114800" cy="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flipH="1">
              <a:off x="228600" y="2176670"/>
              <a:ext cx="4114800" cy="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 Box 82"/>
            <p:cNvSpPr txBox="1"/>
            <p:nvPr/>
          </p:nvSpPr>
          <p:spPr>
            <a:xfrm>
              <a:off x="392755" y="1948070"/>
              <a:ext cx="3950645" cy="3302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50" dirty="0">
                  <a:effectLst/>
                  <a:latin typeface="Arial" charset="0"/>
                  <a:ea typeface="宋体" charset="-122"/>
                </a:rPr>
                <a:t>200 OK, </a:t>
              </a:r>
              <a:r>
                <a:rPr lang="en-US" sz="1050" dirty="0">
                  <a:effectLst/>
                  <a:highlight>
                    <a:srgbClr val="00FF00"/>
                  </a:highlight>
                  <a:latin typeface="Arial" charset="0"/>
                  <a:ea typeface="宋体" charset="-122"/>
                </a:rPr>
                <a:t>Set-Cookie: </a:t>
              </a:r>
              <a:r>
                <a:rPr lang="en-US" sz="1050" dirty="0" err="1" smtClean="0">
                  <a:highlight>
                    <a:srgbClr val="00FF00"/>
                  </a:highlight>
                  <a:latin typeface="Arial" charset="0"/>
                  <a:ea typeface="宋体" charset="-122"/>
                </a:rPr>
                <a:t>omd_cookie</a:t>
              </a:r>
              <a:r>
                <a:rPr lang="en-US" sz="1050" dirty="0" smtClean="0">
                  <a:highlight>
                    <a:srgbClr val="00FF00"/>
                  </a:highlight>
                  <a:latin typeface="Arial" charset="0"/>
                  <a:ea typeface="宋体" charset="-122"/>
                </a:rPr>
                <a:t>=</a:t>
              </a:r>
              <a:r>
                <a:rPr lang="en-US" sz="1050" dirty="0" smtClean="0">
                  <a:effectLst/>
                  <a:highlight>
                    <a:srgbClr val="00FF00"/>
                  </a:highlight>
                  <a:latin typeface="Arial" charset="0"/>
                  <a:ea typeface="宋体" charset="-122"/>
                </a:rPr>
                <a:t>sid:abcd1234&amp;uid:user1</a:t>
              </a:r>
              <a:endParaRPr lang="en-US" sz="1200" dirty="0">
                <a:effectLst/>
                <a:latin typeface="Times New Roman" charset="0"/>
                <a:ea typeface="宋体" charset="-122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effectLst/>
                  <a:latin typeface="Times New Roman" charset="0"/>
                  <a:ea typeface="宋体" charset="-122"/>
                </a:rPr>
                <a:t> </a:t>
              </a:r>
            </a:p>
          </p:txBody>
        </p:sp>
        <p:sp>
          <p:nvSpPr>
            <p:cNvPr id="19" name="Text Box 95"/>
            <p:cNvSpPr txBox="1"/>
            <p:nvPr/>
          </p:nvSpPr>
          <p:spPr>
            <a:xfrm>
              <a:off x="1259039" y="3088935"/>
              <a:ext cx="1139190" cy="3302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宋体" charset="-122"/>
                </a:rPr>
                <a:t>200 OK</a:t>
              </a:r>
              <a:endParaRPr lang="en-US" sz="1200">
                <a:effectLst/>
                <a:latin typeface="Times New Roman" charset="0"/>
                <a:ea typeface="宋体" charset="-122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Times New Roman" charset="0"/>
                  <a:ea typeface="宋体" charset="-122"/>
                </a:rPr>
                <a:t> 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228600" y="2852531"/>
              <a:ext cx="4114800" cy="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flipH="1">
              <a:off x="228600" y="3309731"/>
              <a:ext cx="4114800" cy="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 Box 98"/>
            <p:cNvSpPr txBox="1"/>
            <p:nvPr/>
          </p:nvSpPr>
          <p:spPr>
            <a:xfrm>
              <a:off x="684072" y="2432313"/>
              <a:ext cx="3120578" cy="45974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50" dirty="0">
                  <a:effectLst/>
                  <a:latin typeface="Arial" charset="0"/>
                  <a:ea typeface="宋体" charset="-122"/>
                </a:rPr>
                <a:t>HTTP GET edge001.http1.cdn.com/1.ts</a:t>
              </a:r>
              <a:endParaRPr lang="en-US" sz="1200" dirty="0">
                <a:effectLst/>
                <a:latin typeface="Times New Roman" charset="0"/>
                <a:ea typeface="宋体" charset="-122"/>
              </a:endParaRPr>
            </a:p>
            <a:p>
              <a:r>
                <a:rPr lang="en-US" sz="1050" dirty="0">
                  <a:effectLst/>
                  <a:highlight>
                    <a:srgbClr val="00FF00"/>
                  </a:highlight>
                  <a:latin typeface="Arial" charset="0"/>
                  <a:ea typeface="宋体" charset="-122"/>
                </a:rPr>
                <a:t>Cookie: </a:t>
              </a:r>
              <a:r>
                <a:rPr lang="en-US" sz="1050" dirty="0" err="1">
                  <a:highlight>
                    <a:srgbClr val="00FF00"/>
                  </a:highlight>
                  <a:latin typeface="Arial" charset="0"/>
                  <a:ea typeface="宋体" charset="-122"/>
                </a:rPr>
                <a:t>omd_cookie</a:t>
              </a:r>
              <a:r>
                <a:rPr lang="en-US" sz="1050" dirty="0">
                  <a:highlight>
                    <a:srgbClr val="00FF00"/>
                  </a:highlight>
                  <a:latin typeface="Arial" charset="0"/>
                  <a:ea typeface="宋体" charset="-122"/>
                </a:rPr>
                <a:t>=sid:abcd1234&amp;uid:user1</a:t>
              </a:r>
              <a:endParaRPr lang="en-US" sz="1200" dirty="0">
                <a:latin typeface="Times New Roman" charset="0"/>
                <a:ea typeface="宋体" charset="-122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effectLst/>
                  <a:latin typeface="Times New Roman" charset="0"/>
                  <a:ea typeface="宋体" charset="-122"/>
                </a:rPr>
                <a:t> 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effectLst/>
                  <a:latin typeface="Times New Roman" charset="0"/>
                  <a:ea typeface="宋体" charset="-122"/>
                </a:rPr>
                <a:t> 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99082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92481" y="3218321"/>
            <a:ext cx="11036459" cy="2475675"/>
          </a:xfrm>
        </p:spPr>
        <p:txBody>
          <a:bodyPr/>
          <a:lstStyle/>
          <a:p>
            <a:r>
              <a:rPr lang="en-US" dirty="0"/>
              <a:t>Per Delivery Service </a:t>
            </a:r>
            <a:r>
              <a:rPr lang="en-US" dirty="0" smtClean="0"/>
              <a:t>Configuration</a:t>
            </a:r>
          </a:p>
          <a:p>
            <a:r>
              <a:rPr lang="en-US" dirty="0" smtClean="0"/>
              <a:t>Enable/Disable </a:t>
            </a:r>
          </a:p>
          <a:p>
            <a:pPr lvl="1"/>
            <a:r>
              <a:rPr lang="en-US" dirty="0" smtClean="0"/>
              <a:t>Activates TS LUA plugin in </a:t>
            </a:r>
            <a:r>
              <a:rPr lang="en-US" dirty="0" err="1" smtClean="0"/>
              <a:t>remap.config</a:t>
            </a:r>
            <a:endParaRPr lang="en-US" dirty="0"/>
          </a:p>
          <a:p>
            <a:r>
              <a:rPr lang="en-US" dirty="0" smtClean="0"/>
              <a:t>Configure list of URL Query Keys to capture into Cookie</a:t>
            </a:r>
          </a:p>
          <a:p>
            <a:pPr lvl="1"/>
            <a:r>
              <a:rPr lang="en-US" dirty="0" smtClean="0"/>
              <a:t>Provided as plugin parameters on remap line</a:t>
            </a:r>
          </a:p>
          <a:p>
            <a:r>
              <a:rPr lang="en-US" dirty="0" smtClean="0"/>
              <a:t>Default Log Format modified to include Cookie header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Traffic Ops Configuration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r="10974"/>
          <a:stretch/>
        </p:blipFill>
        <p:spPr>
          <a:xfrm>
            <a:off x="583688" y="1805049"/>
            <a:ext cx="10854047" cy="103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532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240967" y="2354308"/>
            <a:ext cx="2357256" cy="852033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6" name="Rectangle 5"/>
          <p:cNvSpPr/>
          <p:nvPr/>
        </p:nvSpPr>
        <p:spPr>
          <a:xfrm>
            <a:off x="1240967" y="2156867"/>
            <a:ext cx="8021783" cy="352437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</a:t>
            </a:r>
            <a:r>
              <a:rPr lang="en-US" dirty="0" err="1" smtClean="0"/>
              <a:t>emap.config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6401" y="1852551"/>
            <a:ext cx="1131829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map	http://zard-ec2.sst.cdn.zard.dog/     http://</a:t>
            </a: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zard-repo.zard.dog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/  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   @plugin=</a:t>
            </a: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tslua.so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 @</a:t>
            </a: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pparam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=/opt/</a:t>
            </a: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trafficserver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/script/</a:t>
            </a: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sst.lua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     @</a:t>
            </a: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pparam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=sandman 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     @</a:t>
            </a: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pparam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=fish 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     @</a:t>
            </a: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pparam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=duck 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   @plugin=</a:t>
            </a: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header_rewrite.so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   @</a:t>
            </a: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pparam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=</a:t>
            </a: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dscp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/set_dscp_0.confi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37650" y="2666342"/>
            <a:ext cx="4619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URI </a:t>
            </a:r>
            <a:r>
              <a:rPr lang="en-US" smtClean="0">
                <a:latin typeface="+mn-lt"/>
              </a:rPr>
              <a:t>Query Keys from Traffic Ops</a:t>
            </a:r>
            <a:endParaRPr lang="en-US" dirty="0" smtClean="0"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86349" y="2467321"/>
            <a:ext cx="380232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500" dirty="0" smtClean="0">
                <a:latin typeface="+mn-lt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33321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Logs 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910441" y="2230807"/>
            <a:ext cx="11475522" cy="1477328"/>
            <a:chOff x="459180" y="1435141"/>
            <a:chExt cx="11475522" cy="1477328"/>
          </a:xfrm>
        </p:grpSpPr>
        <p:sp>
          <p:nvSpPr>
            <p:cNvPr id="5" name="Rectangle 4"/>
            <p:cNvSpPr/>
            <p:nvPr/>
          </p:nvSpPr>
          <p:spPr>
            <a:xfrm>
              <a:off x="471054" y="2552230"/>
              <a:ext cx="4611584" cy="35243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459180" y="1435141"/>
              <a:ext cx="11475522" cy="147732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1491430984.618 chi=192.168.30.27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phn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=zard-ec2.zard.dog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php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=80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shn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zard-repo.zard.dog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url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=http://zard-ec2.sst.cdn.zard.dog/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sandman.txt?sandman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=5&amp;duck=1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cqhm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=GET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cqhv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=HTTP/1.1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pssc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=200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ttms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=0 b=129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sssc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=000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sscl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=0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cfsc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=FIN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pfsc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=FIN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crc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=TCP_HIT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phr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=NONE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pqsn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=-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uas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="curl/7.29.0"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xmt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="-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sid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="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omd_cookie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=sandman:5&amp;duck:1"</a:t>
              </a:r>
              <a:endParaRPr lang="en-US" dirty="0">
                <a:latin typeface="Courier New" charset="0"/>
                <a:ea typeface="Courier New" charset="0"/>
                <a:cs typeface="Courier New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922315" y="4499529"/>
            <a:ext cx="10905506" cy="1489244"/>
            <a:chOff x="447304" y="3252620"/>
            <a:chExt cx="10905506" cy="1489244"/>
          </a:xfrm>
        </p:grpSpPr>
        <p:sp>
          <p:nvSpPr>
            <p:cNvPr id="7" name="Rectangle 6"/>
            <p:cNvSpPr/>
            <p:nvPr/>
          </p:nvSpPr>
          <p:spPr>
            <a:xfrm>
              <a:off x="1454725" y="4389427"/>
              <a:ext cx="8021783" cy="35243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447304" y="3252620"/>
              <a:ext cx="10905506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1491430804.273 chi=192.168.30.27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phn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=zard-ec2.zard.dog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php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=80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shn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zard-repo.zard.dog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url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=http://zard-ec2.sst.cdn.zard.dog/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sandman.txt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cqhm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=GET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cqhv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=HTTP/1.1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pssc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=200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ttms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=68 b=129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sssc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=304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sscl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=0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cfsc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=FIN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pfsc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=FIN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crc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=TCP_REFRESH_HIT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phr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=PARENT_HIT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pqsn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=zard-mc1.zard.dog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uas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="curl/7.29.0"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xmt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="- 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sid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="</a:t>
              </a:r>
              <a:r>
                <a:rPr lang="en-US" dirty="0" err="1" smtClean="0">
                  <a:latin typeface="Courier New" charset="0"/>
                  <a:ea typeface="Courier New" charset="0"/>
                  <a:cs typeface="Courier New" charset="0"/>
                </a:rPr>
                <a:t>omd_cookie</a:t>
              </a:r>
              <a:r>
                <a:rPr lang="en-US" dirty="0" smtClean="0">
                  <a:latin typeface="Courier New" charset="0"/>
                  <a:ea typeface="Courier New" charset="0"/>
                  <a:cs typeface="Courier New" charset="0"/>
                </a:rPr>
                <a:t>=uuid:5eaa5301-8fe1-4872-c8fb-bdeab7fcc5af"</a:t>
              </a:r>
              <a:endParaRPr lang="en-US" dirty="0">
                <a:latin typeface="Courier New" charset="0"/>
                <a:ea typeface="Courier New" charset="0"/>
                <a:cs typeface="Courier New" charset="0"/>
              </a:endParaRPr>
            </a:p>
          </p:txBody>
        </p:sp>
      </p:grpSp>
      <p:sp>
        <p:nvSpPr>
          <p:cNvPr id="11" name="Title 2"/>
          <p:cNvSpPr txBox="1">
            <a:spLocks/>
          </p:cNvSpPr>
          <p:nvPr/>
        </p:nvSpPr>
        <p:spPr bwMode="auto">
          <a:xfrm>
            <a:off x="494804" y="1486388"/>
            <a:ext cx="11127317" cy="97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l" defTabSz="912261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lang="en-US" sz="3733" b="0" i="0" kern="1200">
                <a:solidFill>
                  <a:schemeClr val="tx2"/>
                </a:solidFill>
                <a:latin typeface="+mj-lt"/>
                <a:ea typeface="CiscoSansTT Thin" charset="0"/>
                <a:cs typeface="CiscoSansTT Thin" charset="0"/>
              </a:defRPr>
            </a:lvl1pPr>
            <a:lvl2pPr algn="l" defTabSz="912261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4267">
                <a:solidFill>
                  <a:srgbClr val="676767"/>
                </a:solidFill>
                <a:latin typeface="Arial" charset="0"/>
                <a:ea typeface="ＭＳ Ｐゴシック" charset="0"/>
              </a:defRPr>
            </a:lvl2pPr>
            <a:lvl3pPr algn="l" defTabSz="912261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4267">
                <a:solidFill>
                  <a:srgbClr val="676767"/>
                </a:solidFill>
                <a:latin typeface="Arial" charset="0"/>
                <a:ea typeface="ＭＳ Ｐゴシック" charset="0"/>
              </a:defRPr>
            </a:lvl3pPr>
            <a:lvl4pPr algn="l" defTabSz="912261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4267">
                <a:solidFill>
                  <a:srgbClr val="676767"/>
                </a:solidFill>
                <a:latin typeface="Arial" charset="0"/>
                <a:ea typeface="ＭＳ Ｐゴシック" charset="0"/>
              </a:defRPr>
            </a:lvl4pPr>
            <a:lvl5pPr algn="l" defTabSz="912261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4267">
                <a:solidFill>
                  <a:srgbClr val="676767"/>
                </a:solidFill>
                <a:latin typeface="Arial" charset="0"/>
                <a:ea typeface="ＭＳ Ｐゴシック" charset="0"/>
              </a:defRPr>
            </a:lvl5pPr>
            <a:lvl6pPr marL="609585" algn="l" defTabSz="912261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4267">
                <a:solidFill>
                  <a:srgbClr val="676767"/>
                </a:solidFill>
                <a:latin typeface="Arial" charset="0"/>
                <a:ea typeface="ＭＳ Ｐゴシック" charset="0"/>
              </a:defRPr>
            </a:lvl6pPr>
            <a:lvl7pPr marL="1219170" algn="l" defTabSz="912261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4267">
                <a:solidFill>
                  <a:srgbClr val="676767"/>
                </a:solidFill>
                <a:latin typeface="Arial" charset="0"/>
                <a:ea typeface="ＭＳ Ｐゴシック" charset="0"/>
              </a:defRPr>
            </a:lvl7pPr>
            <a:lvl8pPr marL="1828754" algn="l" defTabSz="912261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4267">
                <a:solidFill>
                  <a:srgbClr val="676767"/>
                </a:solidFill>
                <a:latin typeface="Arial" charset="0"/>
                <a:ea typeface="ＭＳ Ｐゴシック" charset="0"/>
              </a:defRPr>
            </a:lvl8pPr>
            <a:lvl9pPr marL="2438339" algn="l" defTabSz="912261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4267">
                <a:solidFill>
                  <a:srgbClr val="676767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 b="1" dirty="0" smtClean="0"/>
              <a:t>Query Parameter Based Cookie</a:t>
            </a:r>
            <a:endParaRPr lang="en-US" sz="1800" b="1" dirty="0"/>
          </a:p>
        </p:txBody>
      </p:sp>
      <p:sp>
        <p:nvSpPr>
          <p:cNvPr id="12" name="Title 2"/>
          <p:cNvSpPr txBox="1">
            <a:spLocks/>
          </p:cNvSpPr>
          <p:nvPr/>
        </p:nvSpPr>
        <p:spPr bwMode="auto">
          <a:xfrm>
            <a:off x="494804" y="3861357"/>
            <a:ext cx="11127317" cy="97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l" defTabSz="912261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lang="en-US" sz="3733" b="0" i="0" kern="1200">
                <a:solidFill>
                  <a:schemeClr val="tx2"/>
                </a:solidFill>
                <a:latin typeface="+mj-lt"/>
                <a:ea typeface="CiscoSansTT Thin" charset="0"/>
                <a:cs typeface="CiscoSansTT Thin" charset="0"/>
              </a:defRPr>
            </a:lvl1pPr>
            <a:lvl2pPr algn="l" defTabSz="912261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4267">
                <a:solidFill>
                  <a:srgbClr val="676767"/>
                </a:solidFill>
                <a:latin typeface="Arial" charset="0"/>
                <a:ea typeface="ＭＳ Ｐゴシック" charset="0"/>
              </a:defRPr>
            </a:lvl2pPr>
            <a:lvl3pPr algn="l" defTabSz="912261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4267">
                <a:solidFill>
                  <a:srgbClr val="676767"/>
                </a:solidFill>
                <a:latin typeface="Arial" charset="0"/>
                <a:ea typeface="ＭＳ Ｐゴシック" charset="0"/>
              </a:defRPr>
            </a:lvl3pPr>
            <a:lvl4pPr algn="l" defTabSz="912261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4267">
                <a:solidFill>
                  <a:srgbClr val="676767"/>
                </a:solidFill>
                <a:latin typeface="Arial" charset="0"/>
                <a:ea typeface="ＭＳ Ｐゴシック" charset="0"/>
              </a:defRPr>
            </a:lvl4pPr>
            <a:lvl5pPr algn="l" defTabSz="912261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4267">
                <a:solidFill>
                  <a:srgbClr val="676767"/>
                </a:solidFill>
                <a:latin typeface="Arial" charset="0"/>
                <a:ea typeface="ＭＳ Ｐゴシック" charset="0"/>
              </a:defRPr>
            </a:lvl5pPr>
            <a:lvl6pPr marL="609585" algn="l" defTabSz="912261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4267">
                <a:solidFill>
                  <a:srgbClr val="676767"/>
                </a:solidFill>
                <a:latin typeface="Arial" charset="0"/>
                <a:ea typeface="ＭＳ Ｐゴシック" charset="0"/>
              </a:defRPr>
            </a:lvl6pPr>
            <a:lvl7pPr marL="1219170" algn="l" defTabSz="912261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4267">
                <a:solidFill>
                  <a:srgbClr val="676767"/>
                </a:solidFill>
                <a:latin typeface="Arial" charset="0"/>
                <a:ea typeface="ＭＳ Ｐゴシック" charset="0"/>
              </a:defRPr>
            </a:lvl7pPr>
            <a:lvl8pPr marL="1828754" algn="l" defTabSz="912261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4267">
                <a:solidFill>
                  <a:srgbClr val="676767"/>
                </a:solidFill>
                <a:latin typeface="Arial" charset="0"/>
                <a:ea typeface="ＭＳ Ｐゴシック" charset="0"/>
              </a:defRPr>
            </a:lvl8pPr>
            <a:lvl9pPr marL="2438339" algn="l" defTabSz="912261" rtl="0" eaLnBrk="1" fontAlgn="base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4267">
                <a:solidFill>
                  <a:srgbClr val="676767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 b="1" smtClean="0"/>
              <a:t>Randomly Generated Cookie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826045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Bulk of </a:t>
            </a:r>
            <a:r>
              <a:rPr lang="en-US" dirty="0" err="1" smtClean="0"/>
              <a:t>lua</a:t>
            </a:r>
            <a:r>
              <a:rPr lang="en-US" dirty="0" smtClean="0"/>
              <a:t> plugin is a </a:t>
            </a:r>
            <a:r>
              <a:rPr lang="en-US" dirty="0" err="1" smtClean="0"/>
              <a:t>do_remap</a:t>
            </a:r>
            <a:r>
              <a:rPr lang="en-US" dirty="0" smtClean="0"/>
              <a:t>() function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600" dirty="0" smtClean="0">
                <a:latin typeface="Courier New" charset="0"/>
                <a:ea typeface="Courier New" charset="0"/>
                <a:cs typeface="Courier New" charset="0"/>
              </a:rPr>
              <a:t>function </a:t>
            </a:r>
            <a:r>
              <a:rPr lang="en-US" sz="1600" dirty="0" err="1" smtClean="0">
                <a:latin typeface="Courier New" charset="0"/>
                <a:ea typeface="Courier New" charset="0"/>
                <a:cs typeface="Courier New" charset="0"/>
              </a:rPr>
              <a:t>do_remap</a:t>
            </a:r>
            <a:r>
              <a:rPr lang="en-US" sz="1600" dirty="0" smtClean="0">
                <a:latin typeface="Courier New" charset="0"/>
                <a:ea typeface="Courier New" charset="0"/>
                <a:cs typeface="Courier New" charset="0"/>
              </a:rPr>
              <a:t>()</a:t>
            </a:r>
            <a:br>
              <a:rPr lang="en-US" sz="1600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1600" dirty="0" smtClean="0">
                <a:latin typeface="Courier New" charset="0"/>
                <a:ea typeface="Courier New" charset="0"/>
                <a:cs typeface="Courier New" charset="0"/>
              </a:rPr>
              <a:t>  parse URI </a:t>
            </a:r>
            <a:r>
              <a:rPr lang="en-US" sz="1600" dirty="0" err="1" smtClean="0">
                <a:latin typeface="Courier New" charset="0"/>
                <a:ea typeface="Courier New" charset="0"/>
                <a:cs typeface="Courier New" charset="0"/>
              </a:rPr>
              <a:t>args</a:t>
            </a:r>
            <a:r>
              <a:rPr lang="en-US" sz="1600" dirty="0" smtClean="0">
                <a:latin typeface="Courier New" charset="0"/>
                <a:ea typeface="Courier New" charset="0"/>
                <a:cs typeface="Courier New" charset="0"/>
              </a:rPr>
              <a:t>, pull out any configured query parameters</a:t>
            </a:r>
            <a:br>
              <a:rPr lang="en-US" sz="1600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1600" dirty="0" smtClean="0">
                <a:latin typeface="Courier New" charset="0"/>
                <a:ea typeface="Courier New" charset="0"/>
                <a:cs typeface="Courier New" charset="0"/>
              </a:rPr>
              <a:t>  build new cookie string</a:t>
            </a:r>
            <a:br>
              <a:rPr lang="en-US" sz="1600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1600" dirty="0" smtClean="0">
                <a:latin typeface="Courier New" charset="0"/>
                <a:ea typeface="Courier New" charset="0"/>
                <a:cs typeface="Courier New" charset="0"/>
              </a:rPr>
              <a:t>  </a:t>
            </a:r>
            <a:br>
              <a:rPr lang="en-US" sz="1600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1600" dirty="0" smtClean="0">
                <a:latin typeface="Courier New" charset="0"/>
                <a:ea typeface="Courier New" charset="0"/>
                <a:cs typeface="Courier New" charset="0"/>
              </a:rPr>
              <a:t>  if new cookie string set</a:t>
            </a:r>
            <a:br>
              <a:rPr lang="en-US" sz="1600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1600" dirty="0" smtClean="0">
                <a:latin typeface="Courier New" charset="0"/>
                <a:ea typeface="Courier New" charset="0"/>
                <a:cs typeface="Courier New" charset="0"/>
              </a:rPr>
              <a:t>    set the cookie in request header and provide cookie back to user</a:t>
            </a:r>
            <a:br>
              <a:rPr lang="en-US" sz="1600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1600" dirty="0" smtClean="0">
                <a:latin typeface="Courier New" charset="0"/>
                <a:ea typeface="Courier New" charset="0"/>
                <a:cs typeface="Courier New" charset="0"/>
              </a:rPr>
              <a:t>  else</a:t>
            </a:r>
            <a:br>
              <a:rPr lang="en-US" sz="1600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1600" dirty="0" smtClean="0">
                <a:latin typeface="Courier New" charset="0"/>
                <a:ea typeface="Courier New" charset="0"/>
                <a:cs typeface="Courier New" charset="0"/>
              </a:rPr>
              <a:t>    generate </a:t>
            </a:r>
            <a:r>
              <a:rPr lang="en-US" sz="1600" dirty="0" err="1" smtClean="0">
                <a:latin typeface="Courier New" charset="0"/>
                <a:ea typeface="Courier New" charset="0"/>
                <a:cs typeface="Courier New" charset="0"/>
              </a:rPr>
              <a:t>uuid</a:t>
            </a:r>
            <a:r>
              <a:rPr lang="en-US" sz="1600" dirty="0" smtClean="0">
                <a:latin typeface="Courier New" charset="0"/>
                <a:ea typeface="Courier New" charset="0"/>
                <a:cs typeface="Courier New" charset="0"/>
              </a:rPr>
              <a:t/>
            </a:r>
            <a:br>
              <a:rPr lang="en-US" sz="1600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1600" dirty="0" smtClean="0">
                <a:latin typeface="Courier New" charset="0"/>
                <a:ea typeface="Courier New" charset="0"/>
                <a:cs typeface="Courier New" charset="0"/>
              </a:rPr>
              <a:t>    if no existing cookie</a:t>
            </a:r>
            <a:br>
              <a:rPr lang="en-US" sz="1600" dirty="0" smtClean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sz="1600" dirty="0" smtClean="0">
                <a:latin typeface="Courier New" charset="0"/>
                <a:ea typeface="Courier New" charset="0"/>
                <a:cs typeface="Courier New" charset="0"/>
              </a:rPr>
              <a:t>      </a:t>
            </a:r>
            <a:r>
              <a:rPr lang="en-US" sz="1600" dirty="0">
                <a:latin typeface="Courier New" charset="0"/>
                <a:ea typeface="Courier New" charset="0"/>
                <a:cs typeface="Courier New" charset="0"/>
              </a:rPr>
              <a:t>set the cookie in request header and provide cookie back to </a:t>
            </a:r>
            <a:r>
              <a:rPr lang="en-US" sz="1600" dirty="0" smtClean="0">
                <a:latin typeface="Courier New" charset="0"/>
                <a:ea typeface="Courier New" charset="0"/>
                <a:cs typeface="Courier New" charset="0"/>
              </a:rPr>
              <a:t>user    	  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Good Stuff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236590"/>
      </p:ext>
    </p:extLst>
  </p:cSld>
  <p:clrMapOvr>
    <a:masterClrMapping/>
  </p:clrMapOvr>
</p:sld>
</file>

<file path=ppt/theme/theme1.xml><?xml version="1.0" encoding="utf-8"?>
<a:theme xmlns:a="http://schemas.openxmlformats.org/drawingml/2006/main" name="Cisco 2017 ">
  <a:themeElements>
    <a:clrScheme name="Cisco White Template Colors_FINAL">
      <a:dk1>
        <a:srgbClr val="282828"/>
      </a:dk1>
      <a:lt1>
        <a:srgbClr val="005073"/>
      </a:lt1>
      <a:dk2>
        <a:srgbClr val="005073"/>
      </a:dk2>
      <a:lt2>
        <a:srgbClr val="FFFFFF"/>
      </a:lt2>
      <a:accent1>
        <a:srgbClr val="00BCEB"/>
      </a:accent1>
      <a:accent2>
        <a:srgbClr val="6EBE4A"/>
      </a:accent2>
      <a:accent3>
        <a:srgbClr val="005073"/>
      </a:accent3>
      <a:accent4>
        <a:srgbClr val="676767"/>
      </a:accent4>
      <a:accent5>
        <a:srgbClr val="FBAB18"/>
      </a:accent5>
      <a:accent6>
        <a:srgbClr val="E3241B"/>
      </a:accent6>
      <a:hlink>
        <a:srgbClr val="00BCEB"/>
      </a:hlink>
      <a:folHlink>
        <a:srgbClr val="005073"/>
      </a:folHlink>
    </a:clrScheme>
    <a:fontScheme name="CiscoSans True Type">
      <a:majorFont>
        <a:latin typeface="CiscoSansTT ExtraLight"/>
        <a:ea typeface=""/>
        <a:cs typeface=""/>
      </a:majorFont>
      <a:minorFont>
        <a:latin typeface="CiscoSansTT Extra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Cisco 2017 " id="{B35B13E7-36E9-CD41-8CFF-0C63E7F22613}" vid="{272E35EF-9A62-2741-9598-8699B01BB7C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Cisco 2017 </Template>
  <TotalTime>246</TotalTime>
  <Words>322</Words>
  <Application>Microsoft Macintosh PowerPoint</Application>
  <PresentationFormat>Widescreen</PresentationFormat>
  <Paragraphs>94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CiscoSans</vt:lpstr>
      <vt:lpstr>CiscoSans ExtraLight</vt:lpstr>
      <vt:lpstr>CiscoSans Thin</vt:lpstr>
      <vt:lpstr>CiscoSansTT ExtraLight</vt:lpstr>
      <vt:lpstr>CiscoSansTT Thin</vt:lpstr>
      <vt:lpstr>Courier New</vt:lpstr>
      <vt:lpstr>ＭＳ Ｐゴシック</vt:lpstr>
      <vt:lpstr>Times New Roman</vt:lpstr>
      <vt:lpstr>Tipo de letra del sistema Fina</vt:lpstr>
      <vt:lpstr>宋体</vt:lpstr>
      <vt:lpstr>Arial</vt:lpstr>
      <vt:lpstr>Cisco 2017 </vt:lpstr>
      <vt:lpstr>OMD Session Tracking</vt:lpstr>
      <vt:lpstr>Problem Statement</vt:lpstr>
      <vt:lpstr>Session Tracking</vt:lpstr>
      <vt:lpstr>Example Flow – Random Session ID</vt:lpstr>
      <vt:lpstr>Example Flow – Session ID in Request URL</vt:lpstr>
      <vt:lpstr>Traffic Ops Configuration</vt:lpstr>
      <vt:lpstr>remap.config Example</vt:lpstr>
      <vt:lpstr>Transaction Logs </vt:lpstr>
      <vt:lpstr>The Good Stuff</vt:lpstr>
      <vt:lpstr>Final Thoughts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OMD Session Tracking</dc:title>
  <dc:creator>Eric F</dc:creator>
  <cp:lastModifiedBy>Eric F</cp:lastModifiedBy>
  <cp:revision>18</cp:revision>
  <dcterms:created xsi:type="dcterms:W3CDTF">2017-05-12T12:33:24Z</dcterms:created>
  <dcterms:modified xsi:type="dcterms:W3CDTF">2017-05-14T14:37:24Z</dcterms:modified>
</cp:coreProperties>
</file>