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62" r:id="rId15"/>
    <p:sldId id="278" r:id="rId16"/>
    <p:sldId id="279" r:id="rId17"/>
    <p:sldId id="280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Source Sans Pro" panose="020B050303040302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D52167-7FA9-66B2-3E5F-A674E7B32CF6}" v="34" dt="2021-09-13T19:12:42.050"/>
    <p1510:client id="{85D977B3-E7DA-C8BF-EB51-69BC83EEC2BF}" v="40" dt="2021-09-21T21:08:14.077"/>
    <p1510:client id="{88C361EE-44E7-BF44-9050-F5ECAD9C4A38}" v="61" dt="2021-09-13T18:36:13.6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tterjee, Srijeet" userId="S::schatt204@cable.comcast.com::a08ae66f-64cb-4f63-b0a9-4a8efcb35d2b" providerId="AD" clId="Web-{85D977B3-E7DA-C8BF-EB51-69BC83EEC2BF}"/>
    <pc:docChg chg="modSld">
      <pc:chgData name="Chatterjee, Srijeet" userId="S::schatt204@cable.comcast.com::a08ae66f-64cb-4f63-b0a9-4a8efcb35d2b" providerId="AD" clId="Web-{85D977B3-E7DA-C8BF-EB51-69BC83EEC2BF}" dt="2021-09-21T21:08:04.920" v="17"/>
      <pc:docMkLst>
        <pc:docMk/>
      </pc:docMkLst>
      <pc:sldChg chg="modSp">
        <pc:chgData name="Chatterjee, Srijeet" userId="S::schatt204@cable.comcast.com::a08ae66f-64cb-4f63-b0a9-4a8efcb35d2b" providerId="AD" clId="Web-{85D977B3-E7DA-C8BF-EB51-69BC83EEC2BF}" dt="2021-09-21T21:08:04.920" v="17"/>
        <pc:sldMkLst>
          <pc:docMk/>
          <pc:sldMk cId="502280374" sldId="271"/>
        </pc:sldMkLst>
        <pc:graphicFrameChg chg="mod modGraphic">
          <ac:chgData name="Chatterjee, Srijeet" userId="S::schatt204@cable.comcast.com::a08ae66f-64cb-4f63-b0a9-4a8efcb35d2b" providerId="AD" clId="Web-{85D977B3-E7DA-C8BF-EB51-69BC83EEC2BF}" dt="2021-09-21T21:08:04.920" v="17"/>
          <ac:graphicFrameMkLst>
            <pc:docMk/>
            <pc:sldMk cId="502280374" sldId="271"/>
            <ac:graphicFrameMk id="2" creationId="{73F32873-7D63-3749-AAA8-D60332D1EBA5}"/>
          </ac:graphicFrameMkLst>
        </pc:graphicFrameChg>
      </pc:sldChg>
    </pc:docChg>
  </pc:docChgLst>
  <pc:docChgLst>
    <pc:chgData name="Chatterjee, Srijeet" userId="a08ae66f-64cb-4f63-b0a9-4a8efcb35d2b" providerId="ADAL" clId="{88C361EE-44E7-BF44-9050-F5ECAD9C4A38}"/>
    <pc:docChg chg="modSld">
      <pc:chgData name="Chatterjee, Srijeet" userId="a08ae66f-64cb-4f63-b0a9-4a8efcb35d2b" providerId="ADAL" clId="{88C361EE-44E7-BF44-9050-F5ECAD9C4A38}" dt="2021-09-13T18:36:13.682" v="60" actId="1076"/>
      <pc:docMkLst>
        <pc:docMk/>
      </pc:docMkLst>
      <pc:sldChg chg="addSp delSp modSp mod">
        <pc:chgData name="Chatterjee, Srijeet" userId="a08ae66f-64cb-4f63-b0a9-4a8efcb35d2b" providerId="ADAL" clId="{88C361EE-44E7-BF44-9050-F5ECAD9C4A38}" dt="2021-09-13T18:36:13.682" v="60" actId="1076"/>
        <pc:sldMkLst>
          <pc:docMk/>
          <pc:sldMk cId="0" sldId="259"/>
        </pc:sldMkLst>
        <pc:spChg chg="add mod">
          <ac:chgData name="Chatterjee, Srijeet" userId="a08ae66f-64cb-4f63-b0a9-4a8efcb35d2b" providerId="ADAL" clId="{88C361EE-44E7-BF44-9050-F5ECAD9C4A38}" dt="2021-09-13T18:36:08.627" v="59" actId="20577"/>
          <ac:spMkLst>
            <pc:docMk/>
            <pc:sldMk cId="0" sldId="259"/>
            <ac:spMk id="3" creationId="{097F3B42-6465-0D4E-9997-EFD0F8A1E9CB}"/>
          </ac:spMkLst>
        </pc:spChg>
        <pc:picChg chg="add mod">
          <ac:chgData name="Chatterjee, Srijeet" userId="a08ae66f-64cb-4f63-b0a9-4a8efcb35d2b" providerId="ADAL" clId="{88C361EE-44E7-BF44-9050-F5ECAD9C4A38}" dt="2021-09-13T18:20:07.193" v="6" actId="1076"/>
          <ac:picMkLst>
            <pc:docMk/>
            <pc:sldMk cId="0" sldId="259"/>
            <ac:picMk id="2" creationId="{53A3AF47-E3FC-A54D-992E-1189C21222D1}"/>
          </ac:picMkLst>
        </pc:picChg>
        <pc:picChg chg="mod">
          <ac:chgData name="Chatterjee, Srijeet" userId="a08ae66f-64cb-4f63-b0a9-4a8efcb35d2b" providerId="ADAL" clId="{88C361EE-44E7-BF44-9050-F5ECAD9C4A38}" dt="2021-09-13T18:36:13.682" v="60" actId="1076"/>
          <ac:picMkLst>
            <pc:docMk/>
            <pc:sldMk cId="0" sldId="259"/>
            <ac:picMk id="13" creationId="{6BCAACE4-F955-45A3-9A2D-D76DE7BAED53}"/>
          </ac:picMkLst>
        </pc:picChg>
        <pc:picChg chg="del">
          <ac:chgData name="Chatterjee, Srijeet" userId="a08ae66f-64cb-4f63-b0a9-4a8efcb35d2b" providerId="ADAL" clId="{88C361EE-44E7-BF44-9050-F5ECAD9C4A38}" dt="2021-09-13T18:19:30.489" v="0" actId="478"/>
          <ac:picMkLst>
            <pc:docMk/>
            <pc:sldMk cId="0" sldId="259"/>
            <ac:picMk id="1026" creationId="{420B19E5-7F97-6F4C-A982-08251AC4417C}"/>
          </ac:picMkLst>
        </pc:picChg>
        <pc:picChg chg="del">
          <ac:chgData name="Chatterjee, Srijeet" userId="a08ae66f-64cb-4f63-b0a9-4a8efcb35d2b" providerId="ADAL" clId="{88C361EE-44E7-BF44-9050-F5ECAD9C4A38}" dt="2021-09-13T18:19:56.384" v="4" actId="478"/>
          <ac:picMkLst>
            <pc:docMk/>
            <pc:sldMk cId="0" sldId="259"/>
            <ac:picMk id="1028" creationId="{118F2E07-0589-4045-A3B5-64253E68138D}"/>
          </ac:picMkLst>
        </pc:picChg>
      </pc:sldChg>
      <pc:sldChg chg="addSp delSp modSp">
        <pc:chgData name="Chatterjee, Srijeet" userId="a08ae66f-64cb-4f63-b0a9-4a8efcb35d2b" providerId="ADAL" clId="{88C361EE-44E7-BF44-9050-F5ECAD9C4A38}" dt="2021-09-13T18:31:14.483" v="13" actId="1076"/>
        <pc:sldMkLst>
          <pc:docMk/>
          <pc:sldMk cId="0" sldId="262"/>
        </pc:sldMkLst>
        <pc:picChg chg="add mod">
          <ac:chgData name="Chatterjee, Srijeet" userId="a08ae66f-64cb-4f63-b0a9-4a8efcb35d2b" providerId="ADAL" clId="{88C361EE-44E7-BF44-9050-F5ECAD9C4A38}" dt="2021-09-13T18:31:14.483" v="13" actId="1076"/>
          <ac:picMkLst>
            <pc:docMk/>
            <pc:sldMk cId="0" sldId="262"/>
            <ac:picMk id="2050" creationId="{063914C1-C046-B247-8215-83334660A34C}"/>
          </ac:picMkLst>
        </pc:picChg>
        <pc:picChg chg="del">
          <ac:chgData name="Chatterjee, Srijeet" userId="a08ae66f-64cb-4f63-b0a9-4a8efcb35d2b" providerId="ADAL" clId="{88C361EE-44E7-BF44-9050-F5ECAD9C4A38}" dt="2021-09-13T18:26:34.662" v="10" actId="478"/>
          <ac:picMkLst>
            <pc:docMk/>
            <pc:sldMk cId="0" sldId="262"/>
            <ac:picMk id="7170" creationId="{7E8C6CC4-FB54-9345-92F0-A31952448DCD}"/>
          </ac:picMkLst>
        </pc:picChg>
      </pc:sldChg>
      <pc:sldChg chg="delSp">
        <pc:chgData name="Chatterjee, Srijeet" userId="a08ae66f-64cb-4f63-b0a9-4a8efcb35d2b" providerId="ADAL" clId="{88C361EE-44E7-BF44-9050-F5ECAD9C4A38}" dt="2021-09-13T18:25:13.021" v="9" actId="478"/>
        <pc:sldMkLst>
          <pc:docMk/>
          <pc:sldMk cId="793919959" sldId="276"/>
        </pc:sldMkLst>
        <pc:picChg chg="del">
          <ac:chgData name="Chatterjee, Srijeet" userId="a08ae66f-64cb-4f63-b0a9-4a8efcb35d2b" providerId="ADAL" clId="{88C361EE-44E7-BF44-9050-F5ECAD9C4A38}" dt="2021-09-13T18:25:13.021" v="9" actId="478"/>
          <ac:picMkLst>
            <pc:docMk/>
            <pc:sldMk cId="793919959" sldId="276"/>
            <ac:picMk id="2052" creationId="{602A64DE-5573-7248-BAB0-DB91C46EA620}"/>
          </ac:picMkLst>
        </pc:picChg>
      </pc:sldChg>
      <pc:sldChg chg="addSp delSp modSp mod">
        <pc:chgData name="Chatterjee, Srijeet" userId="a08ae66f-64cb-4f63-b0a9-4a8efcb35d2b" providerId="ADAL" clId="{88C361EE-44E7-BF44-9050-F5ECAD9C4A38}" dt="2021-09-13T18:33:38.430" v="37" actId="1076"/>
        <pc:sldMkLst>
          <pc:docMk/>
          <pc:sldMk cId="2279861391" sldId="279"/>
        </pc:sldMkLst>
        <pc:spChg chg="add mod">
          <ac:chgData name="Chatterjee, Srijeet" userId="a08ae66f-64cb-4f63-b0a9-4a8efcb35d2b" providerId="ADAL" clId="{88C361EE-44E7-BF44-9050-F5ECAD9C4A38}" dt="2021-09-13T18:33:38.430" v="37" actId="1076"/>
          <ac:spMkLst>
            <pc:docMk/>
            <pc:sldMk cId="2279861391" sldId="279"/>
            <ac:spMk id="2" creationId="{444EDC54-E5E7-504D-8AE0-8225EC7ACF30}"/>
          </ac:spMkLst>
        </pc:spChg>
        <pc:picChg chg="add mod">
          <ac:chgData name="Chatterjee, Srijeet" userId="a08ae66f-64cb-4f63-b0a9-4a8efcb35d2b" providerId="ADAL" clId="{88C361EE-44E7-BF44-9050-F5ECAD9C4A38}" dt="2021-09-13T18:33:00.447" v="17" actId="1076"/>
          <ac:picMkLst>
            <pc:docMk/>
            <pc:sldMk cId="2279861391" sldId="279"/>
            <ac:picMk id="3074" creationId="{0E76D75B-F3F1-2949-8A65-DC4C501CB7E6}"/>
          </ac:picMkLst>
        </pc:picChg>
        <pc:picChg chg="del">
          <ac:chgData name="Chatterjee, Srijeet" userId="a08ae66f-64cb-4f63-b0a9-4a8efcb35d2b" providerId="ADAL" clId="{88C361EE-44E7-BF44-9050-F5ECAD9C4A38}" dt="2021-09-13T18:32:32.943" v="14" actId="478"/>
          <ac:picMkLst>
            <pc:docMk/>
            <pc:sldMk cId="2279861391" sldId="279"/>
            <ac:picMk id="5122" creationId="{A7202821-6C6C-2042-95E6-59F8942B7FB3}"/>
          </ac:picMkLst>
        </pc:picChg>
      </pc:sldChg>
      <pc:sldChg chg="addSp delSp modSp">
        <pc:chgData name="Chatterjee, Srijeet" userId="a08ae66f-64cb-4f63-b0a9-4a8efcb35d2b" providerId="ADAL" clId="{88C361EE-44E7-BF44-9050-F5ECAD9C4A38}" dt="2021-09-13T18:35:40.954" v="43" actId="1076"/>
        <pc:sldMkLst>
          <pc:docMk/>
          <pc:sldMk cId="1343580924" sldId="280"/>
        </pc:sldMkLst>
        <pc:picChg chg="add mod">
          <ac:chgData name="Chatterjee, Srijeet" userId="a08ae66f-64cb-4f63-b0a9-4a8efcb35d2b" providerId="ADAL" clId="{88C361EE-44E7-BF44-9050-F5ECAD9C4A38}" dt="2021-09-13T18:35:40.954" v="43" actId="1076"/>
          <ac:picMkLst>
            <pc:docMk/>
            <pc:sldMk cId="1343580924" sldId="280"/>
            <ac:picMk id="4098" creationId="{BBE229FB-0445-5340-A039-15ED503BCDA1}"/>
          </ac:picMkLst>
        </pc:picChg>
        <pc:picChg chg="del">
          <ac:chgData name="Chatterjee, Srijeet" userId="a08ae66f-64cb-4f63-b0a9-4a8efcb35d2b" providerId="ADAL" clId="{88C361EE-44E7-BF44-9050-F5ECAD9C4A38}" dt="2021-09-13T18:35:19.971" v="38" actId="478"/>
          <ac:picMkLst>
            <pc:docMk/>
            <pc:sldMk cId="1343580924" sldId="280"/>
            <ac:picMk id="6146" creationId="{4C18305A-AB60-914D-B61C-C5DAC866403C}"/>
          </ac:picMkLst>
        </pc:picChg>
      </pc:sldChg>
    </pc:docChg>
  </pc:docChgLst>
  <pc:docChgLst>
    <pc:chgData name="Chatterjee, Srijeet" userId="S::schatt204@cable.comcast.com::a08ae66f-64cb-4f63-b0a9-4a8efcb35d2b" providerId="AD" clId="Web-{33D52167-7FA9-66B2-3E5F-A674E7B32CF6}"/>
    <pc:docChg chg="modSld">
      <pc:chgData name="Chatterjee, Srijeet" userId="S::schatt204@cable.comcast.com::a08ae66f-64cb-4f63-b0a9-4a8efcb35d2b" providerId="AD" clId="Web-{33D52167-7FA9-66B2-3E5F-A674E7B32CF6}" dt="2021-09-13T19:12:42.050" v="22" actId="1076"/>
      <pc:docMkLst>
        <pc:docMk/>
      </pc:docMkLst>
      <pc:sldChg chg="addSp modSp">
        <pc:chgData name="Chatterjee, Srijeet" userId="S::schatt204@cable.comcast.com::a08ae66f-64cb-4f63-b0a9-4a8efcb35d2b" providerId="AD" clId="Web-{33D52167-7FA9-66B2-3E5F-A674E7B32CF6}" dt="2021-09-13T19:11:52.253" v="11" actId="14100"/>
        <pc:sldMkLst>
          <pc:docMk/>
          <pc:sldMk cId="0" sldId="262"/>
        </pc:sldMkLst>
        <pc:spChg chg="add mod">
          <ac:chgData name="Chatterjee, Srijeet" userId="S::schatt204@cable.comcast.com::a08ae66f-64cb-4f63-b0a9-4a8efcb35d2b" providerId="AD" clId="Web-{33D52167-7FA9-66B2-3E5F-A674E7B32CF6}" dt="2021-09-13T19:11:52.253" v="11" actId="14100"/>
          <ac:spMkLst>
            <pc:docMk/>
            <pc:sldMk cId="0" sldId="262"/>
            <ac:spMk id="3" creationId="{685692CA-22C2-474D-B59A-B0106382AB7B}"/>
          </ac:spMkLst>
        </pc:spChg>
      </pc:sldChg>
      <pc:sldChg chg="addSp modSp">
        <pc:chgData name="Chatterjee, Srijeet" userId="S::schatt204@cable.comcast.com::a08ae66f-64cb-4f63-b0a9-4a8efcb35d2b" providerId="AD" clId="Web-{33D52167-7FA9-66B2-3E5F-A674E7B32CF6}" dt="2021-09-13T19:12:42.050" v="22" actId="1076"/>
        <pc:sldMkLst>
          <pc:docMk/>
          <pc:sldMk cId="1343580924" sldId="280"/>
        </pc:sldMkLst>
        <pc:spChg chg="add mod">
          <ac:chgData name="Chatterjee, Srijeet" userId="S::schatt204@cable.comcast.com::a08ae66f-64cb-4f63-b0a9-4a8efcb35d2b" providerId="AD" clId="Web-{33D52167-7FA9-66B2-3E5F-A674E7B32CF6}" dt="2021-09-13T19:12:42.050" v="22" actId="1076"/>
          <ac:spMkLst>
            <pc:docMk/>
            <pc:sldMk cId="1343580924" sldId="280"/>
            <ac:spMk id="2" creationId="{C43DF22C-7503-4D3B-B7A6-1B9E13C0380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8736E-58D9-3148-BC03-228261A1653E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7C381-6374-CB45-A932-46B8D935E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5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7C381-6374-CB45-A932-46B8D935E0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08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7C381-6374-CB45-A932-46B8D935E0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03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7C381-6374-CB45-A932-46B8D935E0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6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hyperlink" Target="https://github.com/apache/trafficcontrol/blob/master/blueprints/to-locks.m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48000" y="1104900"/>
            <a:ext cx="11794622" cy="300405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3C72368-D725-40D5-802B-1EC779036CB9}"/>
              </a:ext>
            </a:extLst>
          </p:cNvPr>
          <p:cNvSpPr txBox="1"/>
          <p:nvPr/>
        </p:nvSpPr>
        <p:spPr>
          <a:xfrm>
            <a:off x="3810000" y="4304433"/>
            <a:ext cx="1074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6000" b="1">
                <a:solidFill>
                  <a:schemeClr val="bg1"/>
                </a:solidFill>
                <a:latin typeface="Century Gothic" panose="020B0502020202020204" pitchFamily="34" charset="0"/>
              </a:rPr>
              <a:t>CDN </a:t>
            </a:r>
            <a:r>
              <a:rPr lang="es-AR" sz="6000" b="1" err="1">
                <a:solidFill>
                  <a:schemeClr val="bg1"/>
                </a:solidFill>
                <a:latin typeface="Century Gothic" panose="020B0502020202020204" pitchFamily="34" charset="0"/>
              </a:rPr>
              <a:t>Locks</a:t>
            </a:r>
            <a:r>
              <a:rPr lang="es-AR" sz="6000" b="1">
                <a:solidFill>
                  <a:schemeClr val="bg1"/>
                </a:solidFill>
                <a:latin typeface="Century Gothic" panose="020B0502020202020204" pitchFamily="34" charset="0"/>
              </a:rPr>
              <a:t>: A </a:t>
            </a:r>
            <a:r>
              <a:rPr lang="es-AR" sz="6000" b="1" err="1">
                <a:solidFill>
                  <a:schemeClr val="bg1"/>
                </a:solidFill>
                <a:latin typeface="Century Gothic" panose="020B0502020202020204" pitchFamily="34" charset="0"/>
              </a:rPr>
              <a:t>way</a:t>
            </a:r>
            <a:r>
              <a:rPr lang="es-AR" sz="6000" b="1">
                <a:solidFill>
                  <a:schemeClr val="bg1"/>
                </a:solidFill>
                <a:latin typeface="Century Gothic" panose="020B0502020202020204" pitchFamily="34" charset="0"/>
              </a:rPr>
              <a:t> to </a:t>
            </a:r>
            <a:r>
              <a:rPr lang="es-AR" sz="6000" b="1" err="1">
                <a:solidFill>
                  <a:schemeClr val="bg1"/>
                </a:solidFill>
                <a:latin typeface="Century Gothic" panose="020B0502020202020204" pitchFamily="34" charset="0"/>
              </a:rPr>
              <a:t>ensure</a:t>
            </a:r>
            <a:r>
              <a:rPr lang="es-AR" sz="6000" b="1">
                <a:solidFill>
                  <a:schemeClr val="bg1"/>
                </a:solidFill>
                <a:latin typeface="Century Gothic" panose="020B0502020202020204" pitchFamily="34" charset="0"/>
              </a:rPr>
              <a:t> data </a:t>
            </a:r>
            <a:r>
              <a:rPr lang="es-AR" sz="6000" b="1" err="1">
                <a:solidFill>
                  <a:schemeClr val="bg1"/>
                </a:solidFill>
                <a:latin typeface="Century Gothic" panose="020B0502020202020204" pitchFamily="34" charset="0"/>
              </a:rPr>
              <a:t>integrity</a:t>
            </a:r>
            <a:r>
              <a:rPr lang="es-AR" sz="6000" b="1">
                <a:solidFill>
                  <a:schemeClr val="bg1"/>
                </a:solidFill>
                <a:latin typeface="Century Gothic" panose="020B0502020202020204" pitchFamily="34" charset="0"/>
              </a:rPr>
              <a:t> in </a:t>
            </a:r>
            <a:r>
              <a:rPr lang="es-AR" sz="6000" b="1" err="1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s-AR" sz="6000" b="1">
                <a:solidFill>
                  <a:schemeClr val="bg1"/>
                </a:solidFill>
                <a:latin typeface="Century Gothic" panose="020B0502020202020204" pitchFamily="34" charset="0"/>
              </a:rPr>
              <a:t> CDN</a:t>
            </a:r>
            <a:endParaRPr lang="en-US" sz="6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E65ABD-C0AD-41EF-B8EB-EE89981789F6}"/>
              </a:ext>
            </a:extLst>
          </p:cNvPr>
          <p:cNvSpPr txBox="1"/>
          <p:nvPr/>
        </p:nvSpPr>
        <p:spPr>
          <a:xfrm>
            <a:off x="4800600" y="6438900"/>
            <a:ext cx="8763000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AR" sz="3000" b="1" err="1">
                <a:solidFill>
                  <a:schemeClr val="bg1"/>
                </a:solidFill>
                <a:latin typeface="Century Gothic" panose="020B0502020202020204" pitchFamily="34" charset="0"/>
              </a:rPr>
              <a:t>Srijeet</a:t>
            </a:r>
            <a:r>
              <a:rPr lang="es-AR" sz="3000" b="1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chemeClr val="bg1"/>
                </a:solidFill>
                <a:latin typeface="Century Gothic" panose="020B0502020202020204" pitchFamily="34" charset="0"/>
              </a:rPr>
              <a:t>Chatterjee</a:t>
            </a:r>
            <a:endParaRPr lang="es-AR" sz="3000" b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AR" sz="3000" b="1">
                <a:solidFill>
                  <a:schemeClr val="bg1"/>
                </a:solidFill>
                <a:latin typeface="Century Gothic" panose="020B0502020202020204" pitchFamily="34" charset="0"/>
              </a:rPr>
              <a:t>Senior Software </a:t>
            </a:r>
            <a:r>
              <a:rPr lang="es-AR" sz="3000" b="1" err="1">
                <a:solidFill>
                  <a:schemeClr val="bg1"/>
                </a:solidFill>
                <a:latin typeface="Century Gothic" panose="020B0502020202020204" pitchFamily="34" charset="0"/>
              </a:rPr>
              <a:t>Engineer</a:t>
            </a:r>
            <a:r>
              <a:rPr lang="es-AR" sz="3000" b="1">
                <a:solidFill>
                  <a:schemeClr val="bg1"/>
                </a:solidFill>
                <a:latin typeface="Century Gothic" panose="020B0502020202020204" pitchFamily="34" charset="0"/>
              </a:rPr>
              <a:t> / Comcast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2D3D253-5546-45BB-98C5-7745499DB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1" y="419100"/>
            <a:ext cx="5048140" cy="138710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0C318EF-9554-4316-8478-E0DEAAA82435}"/>
              </a:ext>
            </a:extLst>
          </p:cNvPr>
          <p:cNvSpPr txBox="1"/>
          <p:nvPr/>
        </p:nvSpPr>
        <p:spPr>
          <a:xfrm>
            <a:off x="381000" y="1965377"/>
            <a:ext cx="7924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POST /api/4.0/</a:t>
            </a:r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cdn_locks</a:t>
            </a:r>
            <a:endParaRPr lang="en-US" sz="5000" b="1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3506C0-13E1-44B1-84FA-FB52EA6E6981}"/>
              </a:ext>
            </a:extLst>
          </p:cNvPr>
          <p:cNvSpPr txBox="1"/>
          <p:nvPr/>
        </p:nvSpPr>
        <p:spPr>
          <a:xfrm>
            <a:off x="381000" y="3238500"/>
            <a:ext cx="5562600" cy="292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Request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structure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{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“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cdn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"bar",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message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"</a:t>
            </a:r>
            <a:r>
              <a:rPr lang="es-AR" sz="2400" b="1" err="1">
                <a:solidFill>
                  <a:srgbClr val="0070C0"/>
                </a:solidFill>
                <a:latin typeface="Century Gothic" panose="020B0502020202020204" pitchFamily="34" charset="0"/>
              </a:rPr>
              <a:t>snapping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2400" b="1" err="1">
                <a:solidFill>
                  <a:srgbClr val="0070C0"/>
                </a:solidFill>
                <a:latin typeface="Century Gothic" panose="020B0502020202020204" pitchFamily="34" charset="0"/>
              </a:rPr>
              <a:t>cdn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",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soft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false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}</a:t>
            </a:r>
          </a:p>
        </p:txBody>
      </p:sp>
      <p:sp>
        <p:nvSpPr>
          <p:cNvPr id="5" name="CuadroTexto 9">
            <a:extLst>
              <a:ext uri="{FF2B5EF4-FFF2-40B4-BE49-F238E27FC236}">
                <a16:creationId xmlns:a16="http://schemas.microsoft.com/office/drawing/2014/main" id="{0C4CA743-748F-B24F-863C-E6BEC6CA9E7F}"/>
              </a:ext>
            </a:extLst>
          </p:cNvPr>
          <p:cNvSpPr txBox="1"/>
          <p:nvPr/>
        </p:nvSpPr>
        <p:spPr>
          <a:xfrm>
            <a:off x="7620000" y="2986326"/>
            <a:ext cx="9906000" cy="680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Response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structure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{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alerts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[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  {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   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text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"</a:t>
            </a:r>
            <a:r>
              <a:rPr lang="es-AR" sz="2400" b="1" err="1">
                <a:solidFill>
                  <a:srgbClr val="0070C0"/>
                </a:solidFill>
                <a:latin typeface="Century Gothic" panose="020B0502020202020204" pitchFamily="34" charset="0"/>
              </a:rPr>
              <a:t>hard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CDN </a:t>
            </a:r>
            <a:r>
              <a:rPr lang="es-AR" sz="2400" b="1" err="1">
                <a:solidFill>
                  <a:srgbClr val="0070C0"/>
                </a:solidFill>
                <a:latin typeface="Century Gothic" panose="020B0502020202020204" pitchFamily="34" charset="0"/>
              </a:rPr>
              <a:t>lock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2400" b="1" err="1">
                <a:solidFill>
                  <a:srgbClr val="0070C0"/>
                </a:solidFill>
                <a:latin typeface="Century Gothic" panose="020B0502020202020204" pitchFamily="34" charset="0"/>
              </a:rPr>
              <a:t>acquired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!",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   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level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"</a:t>
            </a:r>
            <a:r>
              <a:rPr lang="es-AR" sz="2400" b="1" err="1">
                <a:solidFill>
                  <a:srgbClr val="0070C0"/>
                </a:solidFill>
                <a:latin typeface="Century Gothic" panose="020B0502020202020204" pitchFamily="34" charset="0"/>
              </a:rPr>
              <a:t>success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"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} ],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"response"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{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   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userName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"</a:t>
            </a:r>
            <a:r>
              <a:rPr lang="es-AR" sz="2400" b="1" err="1">
                <a:solidFill>
                  <a:srgbClr val="0070C0"/>
                </a:solidFill>
                <a:latin typeface="Century Gothic" panose="020B0502020202020204" pitchFamily="34" charset="0"/>
              </a:rPr>
              <a:t>foo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",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   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cdn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"bar",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   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message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"</a:t>
            </a:r>
            <a:r>
              <a:rPr lang="es-AR" sz="2400" b="1" err="1">
                <a:solidFill>
                  <a:srgbClr val="0070C0"/>
                </a:solidFill>
                <a:latin typeface="Century Gothic" panose="020B0502020202020204" pitchFamily="34" charset="0"/>
              </a:rPr>
              <a:t>snapping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2400" b="1" err="1">
                <a:solidFill>
                  <a:srgbClr val="0070C0"/>
                </a:solidFill>
                <a:latin typeface="Century Gothic" panose="020B0502020202020204" pitchFamily="34" charset="0"/>
              </a:rPr>
              <a:t>cdn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",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   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soft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false,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   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lastUpdated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"2021-05-10T17:05:30-06:00" } }</a:t>
            </a:r>
          </a:p>
        </p:txBody>
      </p:sp>
    </p:spTree>
    <p:extLst>
      <p:ext uri="{BB962C8B-B14F-4D97-AF65-F5344CB8AC3E}">
        <p14:creationId xmlns:p14="http://schemas.microsoft.com/office/powerpoint/2010/main" val="4070332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2D3D253-5546-45BB-98C5-7745499DB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1" y="419100"/>
            <a:ext cx="5048140" cy="138710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0C318EF-9554-4316-8478-E0DEAAA82435}"/>
              </a:ext>
            </a:extLst>
          </p:cNvPr>
          <p:cNvSpPr txBox="1"/>
          <p:nvPr/>
        </p:nvSpPr>
        <p:spPr>
          <a:xfrm>
            <a:off x="381000" y="1965377"/>
            <a:ext cx="13106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DELETE /api/4.0/</a:t>
            </a:r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cdn_locks?cdn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=bar</a:t>
            </a:r>
            <a:endParaRPr lang="en-US" sz="5000" b="1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uadroTexto 9">
            <a:extLst>
              <a:ext uri="{FF2B5EF4-FFF2-40B4-BE49-F238E27FC236}">
                <a16:creationId xmlns:a16="http://schemas.microsoft.com/office/drawing/2014/main" id="{0C4CA743-748F-B24F-863C-E6BEC6CA9E7F}"/>
              </a:ext>
            </a:extLst>
          </p:cNvPr>
          <p:cNvSpPr txBox="1"/>
          <p:nvPr/>
        </p:nvSpPr>
        <p:spPr>
          <a:xfrm>
            <a:off x="419100" y="2827151"/>
            <a:ext cx="9906000" cy="6668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{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alerts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[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  {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   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text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”CDN </a:t>
            </a:r>
            <a:r>
              <a:rPr lang="es-AR" sz="2400" b="1" err="1">
                <a:solidFill>
                  <a:srgbClr val="0070C0"/>
                </a:solidFill>
                <a:latin typeface="Century Gothic" panose="020B0502020202020204" pitchFamily="34" charset="0"/>
              </a:rPr>
              <a:t>lock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2400" b="1" err="1">
                <a:solidFill>
                  <a:srgbClr val="0070C0"/>
                </a:solidFill>
                <a:latin typeface="Century Gothic" panose="020B0502020202020204" pitchFamily="34" charset="0"/>
              </a:rPr>
              <a:t>deleted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",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   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level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"</a:t>
            </a:r>
            <a:r>
              <a:rPr lang="es-AR" sz="2400" b="1" err="1">
                <a:solidFill>
                  <a:srgbClr val="0070C0"/>
                </a:solidFill>
                <a:latin typeface="Century Gothic" panose="020B0502020202020204" pitchFamily="34" charset="0"/>
              </a:rPr>
              <a:t>success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"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} ],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"response"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{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   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userName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"</a:t>
            </a:r>
            <a:r>
              <a:rPr lang="es-AR" sz="2400" b="1" err="1">
                <a:solidFill>
                  <a:srgbClr val="0070C0"/>
                </a:solidFill>
                <a:latin typeface="Century Gothic" panose="020B0502020202020204" pitchFamily="34" charset="0"/>
              </a:rPr>
              <a:t>foo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",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   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cdn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"bar",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   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message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"</a:t>
            </a:r>
            <a:r>
              <a:rPr lang="es-AR" sz="2400" b="1" err="1">
                <a:solidFill>
                  <a:srgbClr val="0070C0"/>
                </a:solidFill>
                <a:latin typeface="Century Gothic" panose="020B0502020202020204" pitchFamily="34" charset="0"/>
              </a:rPr>
              <a:t>snapping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2400" b="1" err="1">
                <a:solidFill>
                  <a:srgbClr val="0070C0"/>
                </a:solidFill>
                <a:latin typeface="Century Gothic" panose="020B0502020202020204" pitchFamily="34" charset="0"/>
              </a:rPr>
              <a:t>cdn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",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   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soft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false,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   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lastUpdated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"2021-05-10T17:05:30-06:00" } 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974943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2D3D253-5546-45BB-98C5-7745499DB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1" y="419100"/>
            <a:ext cx="5048140" cy="138710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0C318EF-9554-4316-8478-E0DEAAA82435}"/>
              </a:ext>
            </a:extLst>
          </p:cNvPr>
          <p:cNvSpPr txBox="1"/>
          <p:nvPr/>
        </p:nvSpPr>
        <p:spPr>
          <a:xfrm>
            <a:off x="381000" y="1965377"/>
            <a:ext cx="13106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A note </a:t>
            </a:r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on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deleting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 CDN </a:t>
            </a:r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locks</a:t>
            </a:r>
            <a:endParaRPr lang="en-US" sz="5000" b="1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6BE2C89E-F02D-4844-96EF-E8E7DFEF7B70}"/>
              </a:ext>
            </a:extLst>
          </p:cNvPr>
          <p:cNvSpPr txBox="1"/>
          <p:nvPr/>
        </p:nvSpPr>
        <p:spPr>
          <a:xfrm>
            <a:off x="381000" y="3238500"/>
            <a:ext cx="17526000" cy="208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A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user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can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delete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their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own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locks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on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CDNs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A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user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with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admin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role can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delete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any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other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user’s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locks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if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need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be.</a:t>
            </a:r>
          </a:p>
        </p:txBody>
      </p:sp>
    </p:spTree>
    <p:extLst>
      <p:ext uri="{BB962C8B-B14F-4D97-AF65-F5344CB8AC3E}">
        <p14:creationId xmlns:p14="http://schemas.microsoft.com/office/powerpoint/2010/main" val="793919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2D3D253-5546-45BB-98C5-7745499DB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1" y="419100"/>
            <a:ext cx="5048140" cy="138710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0C318EF-9554-4316-8478-E0DEAAA82435}"/>
              </a:ext>
            </a:extLst>
          </p:cNvPr>
          <p:cNvSpPr txBox="1"/>
          <p:nvPr/>
        </p:nvSpPr>
        <p:spPr>
          <a:xfrm>
            <a:off x="381000" y="1965377"/>
            <a:ext cx="13106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Locks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validation</a:t>
            </a:r>
            <a:endParaRPr lang="en-US" sz="5000" b="1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6BE2C89E-F02D-4844-96EF-E8E7DFEF7B70}"/>
              </a:ext>
            </a:extLst>
          </p:cNvPr>
          <p:cNvSpPr txBox="1"/>
          <p:nvPr/>
        </p:nvSpPr>
        <p:spPr>
          <a:xfrm>
            <a:off x="381000" y="3238500"/>
            <a:ext cx="17526000" cy="4850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A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user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can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have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0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more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locks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A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user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can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have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a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maximum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of 1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lock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(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soft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/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hard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) per CDN.</a:t>
            </a:r>
          </a:p>
          <a:p>
            <a:pPr>
              <a:lnSpc>
                <a:spcPct val="150000"/>
              </a:lnSpc>
            </a:pP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A CDN can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have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a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maximum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of 1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lock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(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soft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/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hard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). </a:t>
            </a:r>
          </a:p>
          <a:p>
            <a:pPr>
              <a:lnSpc>
                <a:spcPct val="150000"/>
              </a:lnSpc>
            </a:pP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If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a CDN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is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deleted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,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lock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associated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with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it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is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also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deleted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5121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35734" y="5339786"/>
            <a:ext cx="11747466" cy="452811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1EC0B9B-30DC-462B-B304-EA2FD6553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4580" y="480191"/>
            <a:ext cx="5048140" cy="1387102"/>
          </a:xfrm>
          <a:prstGeom prst="rect">
            <a:avLst/>
          </a:prstGeom>
        </p:spPr>
      </p:pic>
      <p:sp>
        <p:nvSpPr>
          <p:cNvPr id="5" name="CuadroTexto 10">
            <a:extLst>
              <a:ext uri="{FF2B5EF4-FFF2-40B4-BE49-F238E27FC236}">
                <a16:creationId xmlns:a16="http://schemas.microsoft.com/office/drawing/2014/main" id="{19D77CE0-AEC4-CB4B-90AA-DEF6D311EC28}"/>
              </a:ext>
            </a:extLst>
          </p:cNvPr>
          <p:cNvSpPr txBox="1"/>
          <p:nvPr/>
        </p:nvSpPr>
        <p:spPr>
          <a:xfrm>
            <a:off x="2057400" y="2400300"/>
            <a:ext cx="7715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6000" b="1">
                <a:solidFill>
                  <a:srgbClr val="0070C0"/>
                </a:solidFill>
                <a:latin typeface="Century Gothic" panose="020B0502020202020204" pitchFamily="34" charset="0"/>
              </a:rPr>
              <a:t>DEMO</a:t>
            </a:r>
            <a:endParaRPr lang="en-US" sz="6000" b="1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Matrix Background">
            <a:extLst>
              <a:ext uri="{FF2B5EF4-FFF2-40B4-BE49-F238E27FC236}">
                <a16:creationId xmlns:a16="http://schemas.microsoft.com/office/drawing/2014/main" id="{063914C1-C046-B247-8215-83334660A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05300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5692CA-22C2-474D-B59A-B0106382AB7B}"/>
              </a:ext>
            </a:extLst>
          </p:cNvPr>
          <p:cNvSpPr txBox="1"/>
          <p:nvPr/>
        </p:nvSpPr>
        <p:spPr>
          <a:xfrm>
            <a:off x="988621" y="9175173"/>
            <a:ext cx="75823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Image courtesy: https://www.pexels.com/photo/matrix-background-1089438/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2D3D253-5546-45BB-98C5-7745499DB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1" y="419100"/>
            <a:ext cx="5048140" cy="138710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0C318EF-9554-4316-8478-E0DEAAA82435}"/>
              </a:ext>
            </a:extLst>
          </p:cNvPr>
          <p:cNvSpPr txBox="1"/>
          <p:nvPr/>
        </p:nvSpPr>
        <p:spPr>
          <a:xfrm>
            <a:off x="381000" y="1965377"/>
            <a:ext cx="13106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Future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work</a:t>
            </a:r>
            <a:endParaRPr lang="en-US" sz="5000" b="1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6BE2C89E-F02D-4844-96EF-E8E7DFEF7B70}"/>
              </a:ext>
            </a:extLst>
          </p:cNvPr>
          <p:cNvSpPr txBox="1"/>
          <p:nvPr/>
        </p:nvSpPr>
        <p:spPr>
          <a:xfrm>
            <a:off x="381000" y="3238500"/>
            <a:ext cx="17526000" cy="2773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Allow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for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a “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ttl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”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field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in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cdn_locks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to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automatically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delete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locks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after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a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certain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period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of time.</a:t>
            </a:r>
          </a:p>
          <a:p>
            <a:pPr>
              <a:lnSpc>
                <a:spcPct val="150000"/>
              </a:lnSpc>
            </a:pP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Happy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to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incorporate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any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other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feature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that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ATC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community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feels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will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be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valuable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11142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2D3D253-5546-45BB-98C5-7745499DB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1" y="419100"/>
            <a:ext cx="5048140" cy="1387102"/>
          </a:xfrm>
          <a:prstGeom prst="rect">
            <a:avLst/>
          </a:prstGeom>
        </p:spPr>
      </p:pic>
      <p:sp>
        <p:nvSpPr>
          <p:cNvPr id="7" name="CuadroTexto 8">
            <a:extLst>
              <a:ext uri="{FF2B5EF4-FFF2-40B4-BE49-F238E27FC236}">
                <a16:creationId xmlns:a16="http://schemas.microsoft.com/office/drawing/2014/main" id="{777C3AB3-825D-9146-816A-E546732D39AF}"/>
              </a:ext>
            </a:extLst>
          </p:cNvPr>
          <p:cNvSpPr txBox="1"/>
          <p:nvPr/>
        </p:nvSpPr>
        <p:spPr>
          <a:xfrm>
            <a:off x="381000" y="1965377"/>
            <a:ext cx="13106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Questions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??</a:t>
            </a:r>
            <a:endParaRPr lang="en-US" sz="5000" b="1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 descr="short-coated brown dog">
            <a:extLst>
              <a:ext uri="{FF2B5EF4-FFF2-40B4-BE49-F238E27FC236}">
                <a16:creationId xmlns:a16="http://schemas.microsoft.com/office/drawing/2014/main" id="{0E76D75B-F3F1-2949-8A65-DC4C501CB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27151"/>
            <a:ext cx="9474200" cy="631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4EDC54-E5E7-504D-8AE0-8225EC7ACF30}"/>
              </a:ext>
            </a:extLst>
          </p:cNvPr>
          <p:cNvSpPr/>
          <p:nvPr/>
        </p:nvSpPr>
        <p:spPr>
          <a:xfrm>
            <a:off x="4481280" y="9258300"/>
            <a:ext cx="5845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Image courtesy: https://</a:t>
            </a:r>
            <a:r>
              <a:rPr lang="en-US" err="1"/>
              <a:t>unsplash.com</a:t>
            </a:r>
            <a:r>
              <a:rPr lang="en-US"/>
              <a:t>/photos/</a:t>
            </a:r>
            <a:r>
              <a:rPr lang="en-US" err="1"/>
              <a:t>AoqgGAqrLpU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61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2D3D253-5546-45BB-98C5-7745499DB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1" y="419100"/>
            <a:ext cx="5048140" cy="138710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0C318EF-9554-4316-8478-E0DEAAA82435}"/>
              </a:ext>
            </a:extLst>
          </p:cNvPr>
          <p:cNvSpPr txBox="1"/>
          <p:nvPr/>
        </p:nvSpPr>
        <p:spPr>
          <a:xfrm>
            <a:off x="381000" y="1965377"/>
            <a:ext cx="13106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Acknowledgements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 and </a:t>
            </a:r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Further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 Reading</a:t>
            </a:r>
            <a:endParaRPr lang="en-US" sz="5000" b="1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6BE2C89E-F02D-4844-96EF-E8E7DFEF7B70}"/>
              </a:ext>
            </a:extLst>
          </p:cNvPr>
          <p:cNvSpPr txBox="1"/>
          <p:nvPr/>
        </p:nvSpPr>
        <p:spPr>
          <a:xfrm>
            <a:off x="381000" y="3238500"/>
            <a:ext cx="17526000" cy="415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Big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thanks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to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entire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CDN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team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at Comcast, and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ATC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community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for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all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feedback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and inputs.</a:t>
            </a:r>
          </a:p>
          <a:p>
            <a:pPr>
              <a:lnSpc>
                <a:spcPct val="150000"/>
              </a:lnSpc>
            </a:pP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Special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mention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to Jeremy Mitchell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for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all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his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Traffic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Portal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help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for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this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project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Blueprint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available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  <a:hlinkClick r:id="rId4"/>
              </a:rPr>
              <a:t>here</a:t>
            </a: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98" name="Picture 2" descr="From above of paper postcard with Thank You inscription cutout in shape of bird and placed in open cardboard gift box on table">
            <a:extLst>
              <a:ext uri="{FF2B5EF4-FFF2-40B4-BE49-F238E27FC236}">
                <a16:creationId xmlns:a16="http://schemas.microsoft.com/office/drawing/2014/main" id="{BBE229FB-0445-5340-A039-15ED503BC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400" y="5981700"/>
            <a:ext cx="4165600" cy="415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3DF22C-7503-4D3B-B7A6-1B9E13C03805}"/>
              </a:ext>
            </a:extLst>
          </p:cNvPr>
          <p:cNvSpPr txBox="1"/>
          <p:nvPr/>
        </p:nvSpPr>
        <p:spPr>
          <a:xfrm>
            <a:off x="4744193" y="9843160"/>
            <a:ext cx="98535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Image courtesy: https://www.pexels.com/photo/postcard-in-shape-of-bird-in-gift-box-5957132/</a:t>
            </a:r>
          </a:p>
        </p:txBody>
      </p:sp>
    </p:spTree>
    <p:extLst>
      <p:ext uri="{BB962C8B-B14F-4D97-AF65-F5344CB8AC3E}">
        <p14:creationId xmlns:p14="http://schemas.microsoft.com/office/powerpoint/2010/main" val="1343580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AFC3F88-34A4-4148-BF70-F02B99767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34400" cy="103466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48019CE-AFD5-4FC6-A213-C3064ACFF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0" y="266700"/>
            <a:ext cx="5048140" cy="1387102"/>
          </a:xfrm>
          <a:prstGeom prst="rect">
            <a:avLst/>
          </a:prstGeom>
        </p:spPr>
      </p:pic>
      <p:sp>
        <p:nvSpPr>
          <p:cNvPr id="7" name="CuadroTexto 8">
            <a:extLst>
              <a:ext uri="{FF2B5EF4-FFF2-40B4-BE49-F238E27FC236}">
                <a16:creationId xmlns:a16="http://schemas.microsoft.com/office/drawing/2014/main" id="{27FCF781-E77F-584C-A2DE-3ED1C5DB760A}"/>
              </a:ext>
            </a:extLst>
          </p:cNvPr>
          <p:cNvSpPr txBox="1"/>
          <p:nvPr/>
        </p:nvSpPr>
        <p:spPr>
          <a:xfrm>
            <a:off x="9372600" y="1671849"/>
            <a:ext cx="6324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A Little bit </a:t>
            </a:r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about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 me</a:t>
            </a:r>
            <a:endParaRPr lang="en-US" sz="5000" b="1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adroTexto 9">
            <a:extLst>
              <a:ext uri="{FF2B5EF4-FFF2-40B4-BE49-F238E27FC236}">
                <a16:creationId xmlns:a16="http://schemas.microsoft.com/office/drawing/2014/main" id="{33C21D53-CA15-4642-876B-13FA3461A93E}"/>
              </a:ext>
            </a:extLst>
          </p:cNvPr>
          <p:cNvSpPr txBox="1"/>
          <p:nvPr/>
        </p:nvSpPr>
        <p:spPr>
          <a:xfrm>
            <a:off x="7239000" y="2551670"/>
            <a:ext cx="12039600" cy="554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Originally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from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India</a:t>
            </a:r>
          </a:p>
          <a:p>
            <a:pPr>
              <a:lnSpc>
                <a:spcPct val="150000"/>
              </a:lnSpc>
            </a:pP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Moved to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US (Colorado) in 2011</a:t>
            </a:r>
          </a:p>
          <a:p>
            <a:pPr>
              <a:lnSpc>
                <a:spcPct val="150000"/>
              </a:lnSpc>
            </a:pP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Been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with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Comcast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for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5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years</a:t>
            </a: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Been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with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CDN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team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for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1.5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years</a:t>
            </a: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Likes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0070C0"/>
                </a:solidFill>
                <a:latin typeface="Century Gothic" panose="020B0502020202020204" pitchFamily="34" charset="0"/>
              </a:rPr>
              <a:t>Coding, playing outdoor sports, hiking, beer (yay, Denver)</a:t>
            </a: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0070C0"/>
                </a:solidFill>
                <a:latin typeface="Century Gothic" panose="020B0502020202020204" pitchFamily="34" charset="0"/>
              </a:rPr>
              <a:t>Dislikes:</a:t>
            </a: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0070C0"/>
                </a:solidFill>
                <a:latin typeface="Century Gothic" panose="020B0502020202020204" pitchFamily="34" charset="0"/>
              </a:rPr>
              <a:t>Snow and cold weather (boo, Denver)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8F71F6-9F69-9147-B89C-D99547D55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87" y="1409700"/>
            <a:ext cx="4543425" cy="60579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BCAACE4-F955-45A3-9A2D-D76DE7BAE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490" y="21861"/>
            <a:ext cx="10246500" cy="10287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BCD9852-0E49-4F16-AFC6-C8B1276B3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1" y="419100"/>
            <a:ext cx="5048140" cy="1387102"/>
          </a:xfrm>
          <a:prstGeom prst="rect">
            <a:avLst/>
          </a:prstGeom>
        </p:spPr>
      </p:pic>
      <p:sp>
        <p:nvSpPr>
          <p:cNvPr id="7" name="CuadroTexto 8">
            <a:extLst>
              <a:ext uri="{FF2B5EF4-FFF2-40B4-BE49-F238E27FC236}">
                <a16:creationId xmlns:a16="http://schemas.microsoft.com/office/drawing/2014/main" id="{DC37E787-75C3-CF44-A473-9EF039D56E0B}"/>
              </a:ext>
            </a:extLst>
          </p:cNvPr>
          <p:cNvSpPr txBox="1"/>
          <p:nvPr/>
        </p:nvSpPr>
        <p:spPr>
          <a:xfrm>
            <a:off x="304800" y="3390900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CDN </a:t>
            </a:r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Locks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: </a:t>
            </a:r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Why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, </a:t>
            </a:r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What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, </a:t>
            </a:r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How</a:t>
            </a:r>
            <a:endParaRPr lang="en-US" sz="5000" b="1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2" descr="Security">
            <a:extLst>
              <a:ext uri="{FF2B5EF4-FFF2-40B4-BE49-F238E27FC236}">
                <a16:creationId xmlns:a16="http://schemas.microsoft.com/office/drawing/2014/main" id="{53A3AF47-E3FC-A54D-992E-1189C2122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88" y="4519391"/>
            <a:ext cx="6537423" cy="434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7F3B42-6465-0D4E-9997-EFD0F8A1E9CB}"/>
              </a:ext>
            </a:extLst>
          </p:cNvPr>
          <p:cNvSpPr/>
          <p:nvPr/>
        </p:nvSpPr>
        <p:spPr>
          <a:xfrm>
            <a:off x="669828" y="9129517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>
                <a:solidFill>
                  <a:srgbClr val="333333"/>
                </a:solidFill>
                <a:latin typeface="Source Sans Pro" panose="020F0502020204030204" pitchFamily="34" charset="0"/>
              </a:rPr>
              <a:t>Image courtesy: "Security" by </a:t>
            </a:r>
            <a:r>
              <a:rPr lang="en-US" err="1">
                <a:solidFill>
                  <a:srgbClr val="333333"/>
                </a:solidFill>
                <a:latin typeface="Source Sans Pro" panose="020F0502020204030204" pitchFamily="34" charset="0"/>
              </a:rPr>
              <a:t>CarbonNYC</a:t>
            </a:r>
            <a:r>
              <a:rPr lang="en-US">
                <a:solidFill>
                  <a:srgbClr val="333333"/>
                </a:solidFill>
                <a:latin typeface="Source Sans Pro" panose="020F0502020204030204" pitchFamily="34" charset="0"/>
              </a:rPr>
              <a:t> [in SF!] is licensed with CC BY 2.0. To view a copy of this license, visit https://</a:t>
            </a:r>
            <a:r>
              <a:rPr lang="en-US" err="1">
                <a:solidFill>
                  <a:srgbClr val="333333"/>
                </a:solidFill>
                <a:latin typeface="Source Sans Pro" panose="020F0502020204030204" pitchFamily="34" charset="0"/>
              </a:rPr>
              <a:t>creativecommons.org</a:t>
            </a:r>
            <a:r>
              <a:rPr lang="en-US">
                <a:solidFill>
                  <a:srgbClr val="333333"/>
                </a:solidFill>
                <a:latin typeface="Source Sans Pro" panose="020F0502020204030204" pitchFamily="34" charset="0"/>
              </a:rPr>
              <a:t>/licenses/by/2.0/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2D3D253-5546-45BB-98C5-7745499DB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1" y="419100"/>
            <a:ext cx="5048140" cy="138710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0C318EF-9554-4316-8478-E0DEAAA82435}"/>
              </a:ext>
            </a:extLst>
          </p:cNvPr>
          <p:cNvSpPr txBox="1"/>
          <p:nvPr/>
        </p:nvSpPr>
        <p:spPr>
          <a:xfrm>
            <a:off x="381000" y="1965377"/>
            <a:ext cx="6324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Why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…</a:t>
            </a:r>
            <a:endParaRPr lang="en-US" sz="5000" b="1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3506C0-13E1-44B1-84FA-FB52EA6E6981}"/>
              </a:ext>
            </a:extLst>
          </p:cNvPr>
          <p:cNvSpPr txBox="1"/>
          <p:nvPr/>
        </p:nvSpPr>
        <p:spPr>
          <a:xfrm>
            <a:off x="381000" y="3238500"/>
            <a:ext cx="17526000" cy="623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To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mitigate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risks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associated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with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multi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user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access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to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traffic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ops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(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snapshots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and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queues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To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guarantee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data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parity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and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integrity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while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snapping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queueing</a:t>
            </a: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To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eliminate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(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reduce, at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least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)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human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errors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associated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with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these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operations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.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Currently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,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CDN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team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at Comcast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depends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on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slack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messages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to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communicate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this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To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make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sure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a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user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has “full control”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over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their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actions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(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nobody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else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can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snap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/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queue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before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I’m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done)</a:t>
            </a:r>
          </a:p>
        </p:txBody>
      </p:sp>
    </p:spTree>
    <p:extLst>
      <p:ext uri="{BB962C8B-B14F-4D97-AF65-F5344CB8AC3E}">
        <p14:creationId xmlns:p14="http://schemas.microsoft.com/office/powerpoint/2010/main" val="293145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2D3D253-5546-45BB-98C5-7745499DB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1" y="419100"/>
            <a:ext cx="5048140" cy="138710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0C318EF-9554-4316-8478-E0DEAAA82435}"/>
              </a:ext>
            </a:extLst>
          </p:cNvPr>
          <p:cNvSpPr txBox="1"/>
          <p:nvPr/>
        </p:nvSpPr>
        <p:spPr>
          <a:xfrm>
            <a:off x="381000" y="1965377"/>
            <a:ext cx="6324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What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…</a:t>
            </a:r>
            <a:endParaRPr lang="en-US" sz="5000" b="1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3506C0-13E1-44B1-84FA-FB52EA6E6981}"/>
              </a:ext>
            </a:extLst>
          </p:cNvPr>
          <p:cNvSpPr txBox="1"/>
          <p:nvPr/>
        </p:nvSpPr>
        <p:spPr>
          <a:xfrm>
            <a:off x="381000" y="3238500"/>
            <a:ext cx="17526000" cy="692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A simple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database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object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,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specifying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user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name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,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cdn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name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,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message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(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optional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) and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type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(to be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explained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later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API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accessible</a:t>
            </a: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One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CDN =&gt;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One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lock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at a time</a:t>
            </a:r>
          </a:p>
          <a:p>
            <a:pPr>
              <a:lnSpc>
                <a:spcPct val="150000"/>
              </a:lnSpc>
            </a:pP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Optional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: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Users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may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/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may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not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use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this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feature</a:t>
            </a: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Introduced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in ATC 6.0 (API 4.0)</a:t>
            </a:r>
          </a:p>
        </p:txBody>
      </p:sp>
    </p:spTree>
    <p:extLst>
      <p:ext uri="{BB962C8B-B14F-4D97-AF65-F5344CB8AC3E}">
        <p14:creationId xmlns:p14="http://schemas.microsoft.com/office/powerpoint/2010/main" val="3784021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2D3D253-5546-45BB-98C5-7745499DB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1" y="419100"/>
            <a:ext cx="5048140" cy="138710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0C318EF-9554-4316-8478-E0DEAAA82435}"/>
              </a:ext>
            </a:extLst>
          </p:cNvPr>
          <p:cNvSpPr txBox="1"/>
          <p:nvPr/>
        </p:nvSpPr>
        <p:spPr>
          <a:xfrm>
            <a:off x="381000" y="1965377"/>
            <a:ext cx="6324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How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…</a:t>
            </a:r>
            <a:endParaRPr lang="en-US" sz="5000" b="1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3506C0-13E1-44B1-84FA-FB52EA6E6981}"/>
              </a:ext>
            </a:extLst>
          </p:cNvPr>
          <p:cNvSpPr txBox="1"/>
          <p:nvPr/>
        </p:nvSpPr>
        <p:spPr>
          <a:xfrm>
            <a:off x="381000" y="3105644"/>
            <a:ext cx="17526000" cy="692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User “A”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creates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a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lock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for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a CDN “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foo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”</a:t>
            </a:r>
            <a:endParaRPr lang="es-AR" sz="3000" b="1" i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If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above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operation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succeeds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, no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other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user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can “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dirty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”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this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CDN (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depending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on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type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of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lock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When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”A”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is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done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modifying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/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snapping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/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queueing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CDN,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they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release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lock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,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unlock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CDN “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foo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”</a:t>
            </a:r>
          </a:p>
          <a:p>
            <a:pPr>
              <a:lnSpc>
                <a:spcPct val="150000"/>
              </a:lnSpc>
            </a:pP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Now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CDN “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foo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”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is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open to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anyone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and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everyone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else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(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with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right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permissions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) to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modify</a:t>
            </a: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205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2D3D253-5546-45BB-98C5-7745499DB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1" y="419100"/>
            <a:ext cx="5048140" cy="138710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0C318EF-9554-4316-8478-E0DEAAA82435}"/>
              </a:ext>
            </a:extLst>
          </p:cNvPr>
          <p:cNvSpPr txBox="1"/>
          <p:nvPr/>
        </p:nvSpPr>
        <p:spPr>
          <a:xfrm>
            <a:off x="381000" y="1965377"/>
            <a:ext cx="7239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CDN_Lock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object</a:t>
            </a:r>
            <a:endParaRPr lang="en-US" sz="5000" b="1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3F32873-7D63-3749-AAA8-D60332D1EB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798397"/>
              </p:ext>
            </p:extLst>
          </p:nvPr>
        </p:nvGraphicFramePr>
        <p:xfrm>
          <a:off x="381000" y="3320810"/>
          <a:ext cx="17526000" cy="6547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377206929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950494525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654994019"/>
                    </a:ext>
                  </a:extLst>
                </a:gridCol>
                <a:gridCol w="9677400">
                  <a:extLst>
                    <a:ext uri="{9D8B030D-6E8A-4147-A177-3AD203B41FA5}">
                      <a16:colId xmlns:a16="http://schemas.microsoft.com/office/drawing/2014/main" val="3193248212"/>
                    </a:ext>
                  </a:extLst>
                </a:gridCol>
              </a:tblGrid>
              <a:tr h="5151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Optionality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587734"/>
                  </a:ext>
                </a:extLst>
              </a:tr>
              <a:tr h="780297">
                <a:tc>
                  <a:txBody>
                    <a:bodyPr/>
                    <a:lstStyle/>
                    <a:p>
                      <a:pPr algn="ctr"/>
                      <a:r>
                        <a:rPr lang="en-US" sz="2400" err="1"/>
                        <a:t>userName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user name of the user that wants to acquire a lock on the CDN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14070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400" err="1"/>
                        <a:t>cdn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name of the CDN on which the </a:t>
                      </a:r>
                      <a:r>
                        <a:rPr lang="en-US" sz="2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lcok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needs to be acquired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926887"/>
                  </a:ext>
                </a:extLst>
              </a:tr>
              <a:tr h="13502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message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optional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message stating a reason behind locking the CDN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240463"/>
                  </a:ext>
                </a:extLst>
              </a:tr>
              <a:tr h="13319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soft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err="1"/>
                        <a:t>boolean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whether or not this is a shared lock, i.e., if a user has the lock, whether or not other users can make changes to the CDN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1357874"/>
                  </a:ext>
                </a:extLst>
              </a:tr>
              <a:tr h="1655048">
                <a:tc>
                  <a:txBody>
                    <a:bodyPr/>
                    <a:lstStyle/>
                    <a:p>
                      <a:pPr algn="ctr"/>
                      <a:r>
                        <a:rPr lang="en-US" sz="2400" err="1"/>
                        <a:t>lastUpdated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last time this lock was updated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759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2280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2D3D253-5546-45BB-98C5-7745499DB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1" y="419100"/>
            <a:ext cx="5048140" cy="138710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0C318EF-9554-4316-8478-E0DEAAA82435}"/>
              </a:ext>
            </a:extLst>
          </p:cNvPr>
          <p:cNvSpPr txBox="1"/>
          <p:nvPr/>
        </p:nvSpPr>
        <p:spPr>
          <a:xfrm>
            <a:off x="381000" y="1965377"/>
            <a:ext cx="1211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Soft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 (</a:t>
            </a:r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shared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) vs </a:t>
            </a:r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Hard</a:t>
            </a:r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 (exclusive) </a:t>
            </a:r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locks</a:t>
            </a:r>
            <a:endParaRPr lang="en-US" sz="5000" b="1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3506C0-13E1-44B1-84FA-FB52EA6E6981}"/>
              </a:ext>
            </a:extLst>
          </p:cNvPr>
          <p:cNvSpPr txBox="1"/>
          <p:nvPr/>
        </p:nvSpPr>
        <p:spPr>
          <a:xfrm>
            <a:off x="381000" y="3238500"/>
            <a:ext cx="17526000" cy="623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Soft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locks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: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Anybody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can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make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changes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but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only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you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can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snap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/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queue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your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CDN.</a:t>
            </a:r>
          </a:p>
          <a:p>
            <a:pPr>
              <a:lnSpc>
                <a:spcPct val="150000"/>
              </a:lnSpc>
            </a:pP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By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default,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if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nothing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is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specified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while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creating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a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lock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,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system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assumes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it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to be a “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soft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”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lock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This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is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a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multi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user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lock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,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useful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in times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when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a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bunch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of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users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is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working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on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a Project,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for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example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, DS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updates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cert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updates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s-AR" sz="3000" b="1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Hard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locks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: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Only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you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can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make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changes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and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snap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/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queue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your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CDN.</a:t>
            </a:r>
          </a:p>
          <a:p>
            <a:pPr>
              <a:lnSpc>
                <a:spcPct val="150000"/>
              </a:lnSpc>
            </a:pP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This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is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for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times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when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you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want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exclusivity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on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CDN, and do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not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allow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others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to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make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any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change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3000" b="1" err="1">
                <a:solidFill>
                  <a:srgbClr val="0070C0"/>
                </a:solidFill>
                <a:latin typeface="Century Gothic" panose="020B0502020202020204" pitchFamily="34" charset="0"/>
              </a:rPr>
              <a:t>whatsoever</a:t>
            </a:r>
            <a:r>
              <a:rPr lang="es-AR" sz="3000" b="1"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2840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2D3D253-5546-45BB-98C5-7745499DB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1" y="419100"/>
            <a:ext cx="5048140" cy="138710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0C318EF-9554-4316-8478-E0DEAAA82435}"/>
              </a:ext>
            </a:extLst>
          </p:cNvPr>
          <p:cNvSpPr txBox="1"/>
          <p:nvPr/>
        </p:nvSpPr>
        <p:spPr>
          <a:xfrm>
            <a:off x="381000" y="1965377"/>
            <a:ext cx="7924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000" b="1">
                <a:solidFill>
                  <a:srgbClr val="0070C0"/>
                </a:solidFill>
                <a:latin typeface="Century Gothic" panose="020B0502020202020204" pitchFamily="34" charset="0"/>
              </a:rPr>
              <a:t>GET /api/4.0/</a:t>
            </a:r>
            <a:r>
              <a:rPr lang="es-AR" sz="5000" b="1" err="1">
                <a:solidFill>
                  <a:srgbClr val="0070C0"/>
                </a:solidFill>
                <a:latin typeface="Century Gothic" panose="020B0502020202020204" pitchFamily="34" charset="0"/>
              </a:rPr>
              <a:t>cdn_locks</a:t>
            </a:r>
            <a:endParaRPr lang="en-US" sz="5000" b="1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3506C0-13E1-44B1-84FA-FB52EA6E6981}"/>
              </a:ext>
            </a:extLst>
          </p:cNvPr>
          <p:cNvSpPr txBox="1"/>
          <p:nvPr/>
        </p:nvSpPr>
        <p:spPr>
          <a:xfrm>
            <a:off x="381000" y="3238500"/>
            <a:ext cx="17526000" cy="5006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{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"response"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[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{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userName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"</a:t>
            </a:r>
            <a:r>
              <a:rPr lang="es-AR" sz="2400" b="1" err="1">
                <a:solidFill>
                  <a:srgbClr val="0070C0"/>
                </a:solidFill>
                <a:latin typeface="Century Gothic" panose="020B0502020202020204" pitchFamily="34" charset="0"/>
              </a:rPr>
              <a:t>admin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",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cdn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"</a:t>
            </a:r>
            <a:r>
              <a:rPr lang="es-AR" sz="2400" b="1" err="1">
                <a:solidFill>
                  <a:srgbClr val="0070C0"/>
                </a:solidFill>
                <a:latin typeface="Century Gothic" panose="020B0502020202020204" pitchFamily="34" charset="0"/>
              </a:rPr>
              <a:t>over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-</a:t>
            </a:r>
            <a:r>
              <a:rPr lang="es-AR" sz="2400" b="1" err="1">
                <a:solidFill>
                  <a:srgbClr val="0070C0"/>
                </a:solidFill>
                <a:latin typeface="Century Gothic" panose="020B0502020202020204" pitchFamily="34" charset="0"/>
              </a:rPr>
              <a:t>the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-top",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message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"</a:t>
            </a:r>
            <a:r>
              <a:rPr lang="es-AR" sz="2400" b="1" err="1">
                <a:solidFill>
                  <a:srgbClr val="0070C0"/>
                </a:solidFill>
                <a:latin typeface="Century Gothic" panose="020B0502020202020204" pitchFamily="34" charset="0"/>
              </a:rPr>
              <a:t>snapping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s-AR" sz="2400" b="1" err="1">
                <a:solidFill>
                  <a:srgbClr val="0070C0"/>
                </a:solidFill>
                <a:latin typeface="Century Gothic" panose="020B0502020202020204" pitchFamily="34" charset="0"/>
              </a:rPr>
              <a:t>cdn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",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soft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true,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  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 err="1">
                <a:solidFill>
                  <a:srgbClr val="00B050"/>
                </a:solidFill>
                <a:latin typeface="Century Gothic" panose="020B0502020202020204" pitchFamily="34" charset="0"/>
              </a:rPr>
              <a:t>lastUpdated</a:t>
            </a:r>
            <a:r>
              <a:rPr lang="es-AR" sz="2400" b="1">
                <a:solidFill>
                  <a:srgbClr val="00B050"/>
                </a:solidFill>
                <a:latin typeface="Century Gothic" panose="020B0502020202020204" pitchFamily="34" charset="0"/>
              </a:rPr>
              <a:t>"</a:t>
            </a: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: "2021-09-09T13:51:19.103836-06:00"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  }</a:t>
            </a:r>
          </a:p>
          <a:p>
            <a:pPr>
              <a:lnSpc>
                <a:spcPct val="150000"/>
              </a:lnSpc>
            </a:pPr>
            <a:r>
              <a:rPr lang="es-AR" sz="2400" b="1">
                <a:solidFill>
                  <a:srgbClr val="0070C0"/>
                </a:solidFill>
                <a:latin typeface="Century Gothic" panose="020B0502020202020204" pitchFamily="34" charset="0"/>
              </a:rPr>
              <a:t>  ]}</a:t>
            </a:r>
          </a:p>
        </p:txBody>
      </p:sp>
    </p:spTree>
    <p:extLst>
      <p:ext uri="{BB962C8B-B14F-4D97-AF65-F5344CB8AC3E}">
        <p14:creationId xmlns:p14="http://schemas.microsoft.com/office/powerpoint/2010/main" val="3166546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17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and Yellow Illustrative Thin Lined Remote Work Scenes Business Presentation</dc:title>
  <dc:creator>Usuario</dc:creator>
  <cp:revision>5</cp:revision>
  <dcterms:created xsi:type="dcterms:W3CDTF">2006-08-16T00:00:00Z</dcterms:created>
  <dcterms:modified xsi:type="dcterms:W3CDTF">2021-09-21T21:08:25Z</dcterms:modified>
  <dc:identifier>DAEonJb6YXI</dc:identifier>
</cp:coreProperties>
</file>