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313" r:id="rId2"/>
    <p:sldId id="312" r:id="rId3"/>
    <p:sldId id="359" r:id="rId4"/>
    <p:sldId id="348" r:id="rId5"/>
    <p:sldId id="349" r:id="rId6"/>
    <p:sldId id="351" r:id="rId7"/>
    <p:sldId id="357" r:id="rId8"/>
    <p:sldId id="353" r:id="rId9"/>
    <p:sldId id="358" r:id="rId10"/>
    <p:sldId id="352" r:id="rId11"/>
    <p:sldId id="354" r:id="rId12"/>
    <p:sldId id="350" r:id="rId13"/>
    <p:sldId id="355" r:id="rId14"/>
    <p:sldId id="32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31"/>
    <p:restoredTop sz="78604"/>
  </p:normalViewPr>
  <p:slideViewPr>
    <p:cSldViewPr snapToGrid="0" snapToObjects="1">
      <p:cViewPr varScale="1">
        <p:scale>
          <a:sx n="115" d="100"/>
          <a:sy n="115" d="100"/>
        </p:scale>
        <p:origin x="776" y="192"/>
      </p:cViewPr>
      <p:guideLst/>
    </p:cSldViewPr>
  </p:slideViewPr>
  <p:outlineViewPr>
    <p:cViewPr>
      <p:scale>
        <a:sx n="33" d="100"/>
        <a:sy n="33" d="100"/>
      </p:scale>
      <p:origin x="0" y="-147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27076-4F3B-B048-9FB7-BF724A91AB62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939B8-9896-4140-9CB7-5DA927D6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2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2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62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68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9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50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69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8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0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08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03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939B8-9896-4140-9CB7-5DA927D6CD5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42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750A-7AB3-9C4B-A1F5-296101BBFC09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3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47B9-7607-5543-931F-DFBF9C117949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9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AA1F-2B5C-1A4E-AA68-4BA9848203DA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09DE-9EEF-9B47-878F-2DD9FF4932D9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0" y="418306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9BA-7177-024D-B315-E4E7AABD1CA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B775A-7C6A-6F4A-9983-0E2FC1223E5D}" type="datetime1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8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2F22-8171-0B46-A837-1361395B3AFF}" type="datetime1">
              <a:rPr lang="en-US" smtClean="0"/>
              <a:t>4/24/18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7FF6D-55C7-9549-80E2-75EFCA5C8E84}" type="datetime1">
              <a:rPr lang="en-US" smtClean="0"/>
              <a:t>4/24/18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0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7665-CA69-0847-A883-99C28D713D30}" type="datetime1">
              <a:rPr lang="en-US" smtClean="0"/>
              <a:t>4/24/18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8515-FD3C-C043-B027-332F3C1CEB5A}" type="datetime1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0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9353-30D8-B145-BB88-4406D7744C3C}" type="datetime1">
              <a:rPr lang="en-US" smtClean="0"/>
              <a:t>4/24/18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http://trafficcontrol.apache.org/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5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EE81-7A8E-C84F-81F1-456BC2462C4E}" type="datetime1">
              <a:rPr lang="en-US" smtClean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http://trafficcontrol.apache.org/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--</a:t>
            </a:r>
            <a:fld id="{AA54FBC3-9B8E-6F48-9228-8084B52635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66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948" y="1320800"/>
            <a:ext cx="1994571" cy="2189163"/>
          </a:xfrm>
          <a:prstGeom prst="rect">
            <a:avLst/>
          </a:prstGeom>
          <a:effectLst>
            <a:outerShdw blurRad="533400" dist="50800" dir="5400000" sx="1000" sy="1000" algn="ctr" rotWithShape="0">
              <a:schemeClr val="accent2">
                <a:alpha val="43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263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</a:t>
            </a:r>
            <a:r>
              <a:rPr lang="en-US" sz="2400" dirty="0" err="1"/>
              <a:t>systemd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[root@ict11-tr-02 ~]#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systemctl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 status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endParaRPr lang="en-US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●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traffic_router.service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 - Traffic Router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   Loaded: loaded (/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etc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systemd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/system/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traffic_router.service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; enabled; vendor preset: disabled)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   Active: </a:t>
            </a:r>
            <a:r>
              <a:rPr lang="en-US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active (running) 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since Wed 2018-04-11 20:40:00 UTC; 1 weeks 5 days ago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 Main PID: 14798 (java)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  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CGroup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: 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system.slice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traffic_router.service</a:t>
            </a:r>
            <a:endParaRPr lang="en-US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           └─14798 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usr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/java/default/bin/java -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Djava.util.logging.config.file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=/opt/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conf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logging.properties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 -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Djava.util.logging.manager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=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org.apache.juli.ClassLoaderLogManager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 -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Djava.awt.headle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br>
              <a:rPr lang="en-US" b="1" dirty="0">
                <a:latin typeface="Courier" pitchFamily="2" charset="0"/>
                <a:cs typeface="Courier New" panose="02070309020205020404" pitchFamily="49" charset="0"/>
              </a:rPr>
            </a:br>
            <a:endParaRPr lang="en-US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Apr 11 20:40:00 ict11-tr-02.cdnlab.comcast.net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systemd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[1]: Starting Traffic Router...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Apr 11 20:40:00 ict11-tr-02.cdnlab.comcast.net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startup.sh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[14786]: Existing PID file found during start.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Apr 11 20:40:00 ict11-tr-02.cdnlab.comcast.net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startup.sh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[14786]: Removing/clearing stale PID file.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Apr 11 20:40:00 ict11-tr-02.cdnlab.comcast.net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startup.sh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[14786]: Tomcat started.</a:t>
            </a:r>
          </a:p>
          <a:p>
            <a:pPr marL="0" indent="0">
              <a:buNone/>
            </a:pP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Apr 11 20:40:00 ict11-tr-02.cdnlab.comcast.net </a:t>
            </a:r>
            <a:r>
              <a:rPr lang="en-US" b="1" dirty="0" err="1">
                <a:latin typeface="Courier" pitchFamily="2" charset="0"/>
                <a:cs typeface="Courier New" panose="02070309020205020404" pitchFamily="49" charset="0"/>
              </a:rPr>
              <a:t>systemd</a:t>
            </a:r>
            <a:r>
              <a:rPr lang="en-US" b="1" dirty="0">
                <a:latin typeface="Courier" pitchFamily="2" charset="0"/>
                <a:cs typeface="Courier New" panose="02070309020205020404" pitchFamily="49" charset="0"/>
              </a:rPr>
              <a:t>[1]: Started Traffic Router.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3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TBD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decision on CentOS 6 support</a:t>
            </a:r>
          </a:p>
          <a:p>
            <a:pPr lvl="1"/>
            <a:r>
              <a:rPr lang="en-US" dirty="0"/>
              <a:t>Requires more dev/test if necessary</a:t>
            </a:r>
          </a:p>
          <a:p>
            <a:r>
              <a:rPr lang="en-US" dirty="0"/>
              <a:t>Load testing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Integration (snapshot, update certificate,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More integration testing</a:t>
            </a:r>
          </a:p>
          <a:p>
            <a:r>
              <a:rPr lang="en-US" dirty="0"/>
              <a:t>Open PR</a:t>
            </a:r>
          </a:p>
          <a:p>
            <a:r>
              <a:rPr lang="en-US" dirty="0"/>
              <a:t>Mailing list discussion about CentOS 6, any other points of contention</a:t>
            </a:r>
          </a:p>
          <a:p>
            <a:r>
              <a:rPr lang="en-US" dirty="0"/>
              <a:t>Ship it!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6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Thanks!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Started by David Neuman, finished by Andrew Schmidt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https://</a:t>
            </a:r>
            <a:r>
              <a:rPr lang="en-US" sz="2400" dirty="0" err="1"/>
              <a:t>github.com</a:t>
            </a:r>
            <a:r>
              <a:rPr lang="en-US" sz="2400" dirty="0"/>
              <a:t>/</a:t>
            </a:r>
            <a:r>
              <a:rPr lang="en-US" sz="2400" dirty="0" err="1"/>
              <a:t>ajschmidt</a:t>
            </a:r>
            <a:r>
              <a:rPr lang="en-US" sz="2400" dirty="0"/>
              <a:t>/incubator-</a:t>
            </a:r>
            <a:r>
              <a:rPr lang="en-US" sz="2400" dirty="0" err="1"/>
              <a:t>trafficcontrol</a:t>
            </a:r>
            <a:r>
              <a:rPr lang="en-US" sz="2400" dirty="0"/>
              <a:t>/tree/</a:t>
            </a:r>
            <a:r>
              <a:rPr lang="en-US" sz="2400" dirty="0" err="1"/>
              <a:t>tr</a:t>
            </a:r>
            <a:r>
              <a:rPr lang="en-US" sz="2400" dirty="0"/>
              <a:t>-upgrade-tomcat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8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One last thing – ACNA 2018: Routing CDN traffic at scale using Apache Tomcat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Tomcat 8.5 Integration must be complete and in production</a:t>
            </a:r>
          </a:p>
          <a:p>
            <a:r>
              <a:rPr lang="en-US" dirty="0"/>
              <a:t>Opportunity to showcase Traffic Control</a:t>
            </a:r>
          </a:p>
          <a:p>
            <a:r>
              <a:rPr lang="en-US" dirty="0"/>
              <a:t>Likely to be the Tomcat track, will focus on:</a:t>
            </a:r>
          </a:p>
          <a:p>
            <a:pPr lvl="1"/>
            <a:r>
              <a:rPr lang="en-US" dirty="0"/>
              <a:t>Traffic Control overview</a:t>
            </a:r>
          </a:p>
          <a:p>
            <a:pPr lvl="1"/>
            <a:r>
              <a:rPr lang="en-US" dirty="0"/>
              <a:t>How Traffic Router fits into CDN architecture</a:t>
            </a:r>
          </a:p>
          <a:p>
            <a:pPr lvl="1"/>
            <a:r>
              <a:rPr lang="en-US" dirty="0"/>
              <a:t>How and why Traffic Router integrates with Tomcat</a:t>
            </a:r>
          </a:p>
          <a:p>
            <a:pPr lvl="1"/>
            <a:r>
              <a:rPr lang="en-US" dirty="0"/>
              <a:t>Custom </a:t>
            </a:r>
            <a:r>
              <a:rPr lang="en-US" dirty="0" err="1"/>
              <a:t>keystore</a:t>
            </a:r>
            <a:r>
              <a:rPr lang="en-US" dirty="0"/>
              <a:t> integration</a:t>
            </a:r>
          </a:p>
          <a:p>
            <a:pPr lvl="1"/>
            <a:r>
              <a:rPr lang="en-US" dirty="0"/>
              <a:t>Languid Connector</a:t>
            </a:r>
          </a:p>
          <a:p>
            <a:r>
              <a:rPr lang="en-US" dirty="0"/>
              <a:t>Would like to include specific company names beyond Comcast in deck</a:t>
            </a:r>
          </a:p>
          <a:p>
            <a:r>
              <a:rPr lang="en-US" dirty="0"/>
              <a:t>Looking for community members to provide input, sizzle stats, </a:t>
            </a:r>
            <a:r>
              <a:rPr lang="en-US" dirty="0" err="1"/>
              <a:t>etc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61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68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75002"/>
            <a:ext cx="9144000" cy="2262736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Traffic Router and Tomcat 8.5</a:t>
            </a:r>
          </a:p>
          <a:p>
            <a:r>
              <a:rPr lang="en-US" dirty="0"/>
              <a:t>Jeff </a:t>
            </a:r>
            <a:r>
              <a:rPr lang="en-US" dirty="0" err="1"/>
              <a:t>Elsloo</a:t>
            </a:r>
            <a:endParaRPr lang="en-US" dirty="0"/>
          </a:p>
          <a:p>
            <a:r>
              <a:rPr lang="en-US" dirty="0" err="1"/>
              <a:t>elsloo@apache.org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89537"/>
            <a:ext cx="10058400" cy="27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Changes since the last summit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Deep caching</a:t>
            </a:r>
          </a:p>
          <a:p>
            <a:r>
              <a:rPr lang="en-US" dirty="0"/>
              <a:t>EDNS client subnet extensions</a:t>
            </a:r>
          </a:p>
          <a:p>
            <a:r>
              <a:rPr lang="en-US" dirty="0"/>
              <a:t>Accept-Encoding: </a:t>
            </a:r>
            <a:r>
              <a:rPr lang="en-US" dirty="0" err="1"/>
              <a:t>gzip</a:t>
            </a:r>
            <a:endParaRPr lang="en-US" dirty="0"/>
          </a:p>
          <a:p>
            <a:r>
              <a:rPr lang="en-US" dirty="0"/>
              <a:t>JDNSSEC removed from main </a:t>
            </a:r>
            <a:r>
              <a:rPr lang="en-US" dirty="0" err="1"/>
              <a:t>codeline</a:t>
            </a:r>
            <a:endParaRPr lang="en-US" dirty="0"/>
          </a:p>
          <a:p>
            <a:r>
              <a:rPr lang="en-US" dirty="0"/>
              <a:t>Removed </a:t>
            </a:r>
            <a:r>
              <a:rPr lang="en-US" dirty="0" err="1"/>
              <a:t>JSON.org</a:t>
            </a:r>
            <a:r>
              <a:rPr lang="en-US" dirty="0"/>
              <a:t> dependency</a:t>
            </a:r>
          </a:p>
          <a:p>
            <a:r>
              <a:rPr lang="en-US" dirty="0"/>
              <a:t>Geolocation default latitude, longitude override</a:t>
            </a:r>
          </a:p>
          <a:p>
            <a:r>
              <a:rPr lang="en-US" dirty="0"/>
              <a:t>Static TXT record support</a:t>
            </a:r>
          </a:p>
          <a:p>
            <a:r>
              <a:rPr lang="en-US" dirty="0"/>
              <a:t>Bug fixes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4/25/18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3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On Deck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Complete Tomcat 8.5 integration and load testing</a:t>
            </a:r>
          </a:p>
          <a:p>
            <a:r>
              <a:rPr lang="en-US" dirty="0"/>
              <a:t>Geolocation based steering</a:t>
            </a:r>
          </a:p>
          <a:p>
            <a:r>
              <a:rPr lang="en-US" dirty="0"/>
              <a:t>Anonymous proxy blocking support</a:t>
            </a:r>
          </a:p>
          <a:p>
            <a:r>
              <a:rPr lang="en-US" dirty="0"/>
              <a:t>Controlled cache group failover</a:t>
            </a:r>
          </a:p>
          <a:p>
            <a:r>
              <a:rPr lang="en-US" dirty="0"/>
              <a:t>Self service support</a:t>
            </a:r>
          </a:p>
          <a:p>
            <a:r>
              <a:rPr lang="en-US" dirty="0"/>
              <a:t>Health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90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Code complete, in test now</a:t>
            </a:r>
          </a:p>
          <a:p>
            <a:r>
              <a:rPr lang="en-US" dirty="0"/>
              <a:t>Performance should be significantly better</a:t>
            </a:r>
          </a:p>
          <a:p>
            <a:r>
              <a:rPr lang="en-US" dirty="0"/>
              <a:t>Fully SNI compliant</a:t>
            </a:r>
          </a:p>
          <a:p>
            <a:r>
              <a:rPr lang="en-US" dirty="0"/>
              <a:t>Currently supports CentOS 7 / </a:t>
            </a:r>
            <a:r>
              <a:rPr lang="en-US" dirty="0" err="1"/>
              <a:t>systemd</a:t>
            </a:r>
            <a:endParaRPr lang="en-US" dirty="0"/>
          </a:p>
          <a:p>
            <a:r>
              <a:rPr lang="en-US" dirty="0"/>
              <a:t>Tomcat RPM created during normal build process</a:t>
            </a:r>
          </a:p>
          <a:p>
            <a:r>
              <a:rPr lang="en-US" dirty="0"/>
              <a:t>Native package dependencies</a:t>
            </a:r>
          </a:p>
          <a:p>
            <a:pPr lvl="1"/>
            <a:r>
              <a:rPr lang="en-US" dirty="0" err="1"/>
              <a:t>apr</a:t>
            </a:r>
            <a:endParaRPr lang="en-US" dirty="0"/>
          </a:p>
          <a:p>
            <a:pPr lvl="1"/>
            <a:r>
              <a:rPr lang="en-US" dirty="0"/>
              <a:t>OpenSSL</a:t>
            </a:r>
          </a:p>
          <a:p>
            <a:pPr lvl="1"/>
            <a:r>
              <a:rPr lang="en-US" dirty="0"/>
              <a:t>tomcat-native (EPEL)</a:t>
            </a:r>
          </a:p>
          <a:p>
            <a:r>
              <a:rPr lang="en-US" dirty="0"/>
              <a:t>Seamless upgrade process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6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Tomcat is Tomcat</a:t>
            </a:r>
          </a:p>
          <a:p>
            <a:pPr lvl="1"/>
            <a:r>
              <a:rPr lang="en-US" dirty="0"/>
              <a:t>Contains only the necessary files for a base install of 8.5.x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etc</a:t>
            </a:r>
            <a:r>
              <a:rPr lang="en-US" dirty="0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systemd</a:t>
            </a:r>
            <a:r>
              <a:rPr lang="en-US" dirty="0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/system/</a:t>
            </a:r>
            <a:r>
              <a:rPr lang="en-US" dirty="0" err="1">
                <a:solidFill>
                  <a:srgbClr val="FFFF00"/>
                </a:solidFill>
                <a:latin typeface="Courier" pitchFamily="2" charset="0"/>
                <a:cs typeface="Courier New" panose="02070309020205020404" pitchFamily="49" charset="0"/>
              </a:rPr>
              <a:t>tomcat.service</a:t>
            </a:r>
            <a:endParaRPr lang="en-US" dirty="0">
              <a:solidFill>
                <a:srgbClr val="FFFF00"/>
              </a:solidFill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/opt/tomcat/bin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</a:t>
            </a:r>
            <a:r>
              <a:rPr lang="en-US" dirty="0" err="1">
                <a:latin typeface="Courier" pitchFamily="2" charset="0"/>
                <a:cs typeface="Courier New" panose="02070309020205020404" pitchFamily="49" charset="0"/>
              </a:rPr>
              <a:t>conf</a:t>
            </a:r>
            <a:endParaRPr lang="en-US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/opt/tomcat/lib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/opt/tomcat/logs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/opt/tomcat/temp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</a:t>
            </a:r>
            <a:r>
              <a:rPr lang="en-US" dirty="0" err="1">
                <a:latin typeface="Courier" pitchFamily="2" charset="0"/>
                <a:cs typeface="Courier New" panose="02070309020205020404" pitchFamily="49" charset="0"/>
              </a:rPr>
              <a:t>webapps</a:t>
            </a:r>
            <a:endParaRPr lang="en-US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  <a:cs typeface="Courier New" panose="02070309020205020404" pitchFamily="49" charset="0"/>
              </a:rPr>
              <a:t>/opt/tomcat/work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Traffic Router is Traffic Router</a:t>
            </a:r>
          </a:p>
          <a:p>
            <a:pPr lvl="1"/>
            <a:r>
              <a:rPr lang="en-US" dirty="0" err="1"/>
              <a:t>conf</a:t>
            </a:r>
            <a:r>
              <a:rPr lang="en-US" dirty="0"/>
              <a:t> directory now contains the Tomcat configuration for Traffic Router</a:t>
            </a:r>
          </a:p>
          <a:p>
            <a:pPr lvl="1"/>
            <a:r>
              <a:rPr lang="en-US" dirty="0"/>
              <a:t>lib directory now contains dependent jars</a:t>
            </a:r>
          </a:p>
          <a:p>
            <a:pPr lvl="1"/>
            <a:r>
              <a:rPr lang="en-US" dirty="0" err="1"/>
              <a:t>webapp</a:t>
            </a:r>
            <a:r>
              <a:rPr lang="en-US" dirty="0"/>
              <a:t> directory is now owned by Traffic Router</a:t>
            </a:r>
          </a:p>
          <a:p>
            <a:pPr lvl="1"/>
            <a:r>
              <a:rPr lang="en-US" dirty="0" err="1"/>
              <a:t>systemd</a:t>
            </a:r>
            <a:r>
              <a:rPr lang="en-US" dirty="0"/>
              <a:t> unit now called </a:t>
            </a:r>
            <a:r>
              <a:rPr lang="en-US" dirty="0" err="1"/>
              <a:t>traffic_router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7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etc</a:t>
            </a: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systemd</a:t>
            </a: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/system/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traffic_router.service</a:t>
            </a:r>
            <a:endParaRPr lang="en-US" sz="4200" b="1" dirty="0">
              <a:solidFill>
                <a:srgbClr val="00B050"/>
              </a:solidFill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conf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logging.properties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conf</a:t>
            </a:r>
            <a:r>
              <a:rPr lang="en-US" sz="420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server.xml</a:t>
            </a:r>
            <a:endParaRPr lang="en-US" sz="4200" b="1" dirty="0">
              <a:solidFill>
                <a:srgbClr val="00B050"/>
              </a:solidFill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conf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web.xml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ROOT.war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/lib/bcprov-jdk15on.jar</a:t>
            </a: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dnsjava.jar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jackson-annotations.jar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jackson-core.jar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jackson-databind.jar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/lib/log4j.jar</a:t>
            </a: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/lib/slf4j-api.jar</a:t>
            </a: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/lib/slf4j-log4j12.jar</a:t>
            </a: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traffic_router_connector.jar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/lib/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traffic_router_shared.jar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/temp</a:t>
            </a: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webapps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ROOT.war</a:t>
            </a:r>
            <a:endParaRPr lang="en-US" sz="4200" b="1" dirty="0">
              <a:latin typeface="Courier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/opt/</a:t>
            </a:r>
            <a:r>
              <a:rPr lang="en-US" sz="4200" b="1" dirty="0" err="1">
                <a:latin typeface="Courier" pitchFamily="2" charset="0"/>
                <a:cs typeface="Courier New" panose="02070309020205020404" pitchFamily="49" charset="0"/>
              </a:rPr>
              <a:t>traffic_router</a:t>
            </a:r>
            <a:r>
              <a:rPr lang="en-US" sz="4200" b="1" dirty="0">
                <a:latin typeface="Courier" pitchFamily="2" charset="0"/>
                <a:cs typeface="Courier New" panose="02070309020205020404" pitchFamily="49" charset="0"/>
              </a:rPr>
              <a:t>/work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7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Router</a:t>
            </a:r>
            <a:br>
              <a:rPr lang="en-US" dirty="0"/>
            </a:br>
            <a:r>
              <a:rPr lang="en-US" sz="2400" dirty="0"/>
              <a:t>Tomcat 8.5 – </a:t>
            </a:r>
            <a:r>
              <a:rPr lang="en-US" sz="2400" dirty="0" err="1"/>
              <a:t>server.xml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&lt;Service name="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traffic_router_core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&lt;Connector port="80" protocol="com.comcast.cdn.traffic_control.traffic_router.protocol.LanguidProtocol"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maxThreads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="10000"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connectionTimeout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="20000"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mbeanPath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traffic-router:name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languidState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readyAttribute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="Ready"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portAttribute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="Port"/&gt;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&lt;Connector port="3333" protocol="com.comcast.cdn.traffic_control.traffic_router.protocol.LanguidProtocol"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maxThreads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="10000"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connectionTimeout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="20000"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mbeanPath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traffic-router:name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languidState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readyAttribute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="Ready"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portAttribute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ApiPort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"/&gt;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&lt;Connector port="443" protocol="com.comcast.cdn.traffic_control.traffic_router.protocol.LanguidNioProtocol"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maxThreads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="10000"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scheme="https" secure="true"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SSLEnabled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="true"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sslProtocol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="TLS"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connectionTimeout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="20000"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mbeanPath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traffic-router:name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languidState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readyAttribute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="Ready"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portAttribute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SecurePort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 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</a:t>
            </a:r>
            <a:r>
              <a:rPr lang="en-US" sz="1050" b="1" dirty="0" err="1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sslImplementationName</a:t>
            </a:r>
            <a:r>
              <a:rPr lang="en-US" sz="1050" b="1" dirty="0">
                <a:solidFill>
                  <a:srgbClr val="00B050"/>
                </a:solidFill>
                <a:latin typeface="Courier" pitchFamily="2" charset="0"/>
                <a:cs typeface="Courier New" panose="02070309020205020404" pitchFamily="49" charset="0"/>
              </a:rPr>
              <a:t>="com.comcast.cdn.traffic_control.traffic_router.protocol.RouterSslImplementation"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&lt;/Connector&gt;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&lt;Engine name="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traffic_router_core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defaultHost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="localhost"&gt;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&lt;Host name="localhost"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appBase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webapps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  &lt;Context path=""&gt;&lt;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JarScanner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</a:t>
            </a:r>
            <a:r>
              <a:rPr lang="en-US" sz="1050" b="1" dirty="0" err="1">
                <a:latin typeface="Courier" pitchFamily="2" charset="0"/>
                <a:cs typeface="Courier New" panose="02070309020205020404" pitchFamily="49" charset="0"/>
              </a:rPr>
              <a:t>scanManifest</a:t>
            </a: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="false" /&gt;&lt;/Context&gt;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  &lt;/Host&gt;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  &lt;/Engine&gt;</a:t>
            </a:r>
          </a:p>
          <a:p>
            <a:pPr marL="0" indent="0">
              <a:buNone/>
            </a:pPr>
            <a:r>
              <a:rPr lang="en-US" sz="1050" b="1" dirty="0">
                <a:latin typeface="Courier" pitchFamily="2" charset="0"/>
                <a:cs typeface="Courier New" panose="02070309020205020404" pitchFamily="49" charset="0"/>
              </a:rPr>
              <a:t>&lt;/Service&gt;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72FD-D147-FB47-A947-F68BD5E7A303}" type="datetime1">
              <a:rPr lang="en-US" smtClean="0"/>
              <a:t>4/25/18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BC3-9B8E-6F48-9228-8084B526352B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trafficcontrol.apache.org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29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23053</TotalTime>
  <Words>978</Words>
  <Application>Microsoft Macintosh PowerPoint</Application>
  <PresentationFormat>Widescreen</PresentationFormat>
  <Paragraphs>186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</vt:lpstr>
      <vt:lpstr>Courier New</vt:lpstr>
      <vt:lpstr>Office Theme</vt:lpstr>
      <vt:lpstr>PowerPoint Presentation</vt:lpstr>
      <vt:lpstr>PowerPoint Presentation</vt:lpstr>
      <vt:lpstr>Traffic Router Changes since the last summit</vt:lpstr>
      <vt:lpstr>Traffic Router On Deck</vt:lpstr>
      <vt:lpstr>Traffic Router Tomcat 8.5</vt:lpstr>
      <vt:lpstr>Traffic Router Tomcat 8.5 – Details</vt:lpstr>
      <vt:lpstr>Traffic Router Tomcat 8.5 – Details</vt:lpstr>
      <vt:lpstr>Traffic Router Tomcat 8.5 – Details</vt:lpstr>
      <vt:lpstr>Traffic Router Tomcat 8.5 – server.xml</vt:lpstr>
      <vt:lpstr>Traffic Router Tomcat 8.5 – systemd</vt:lpstr>
      <vt:lpstr>Traffic Router Tomcat 8.5 – TBD</vt:lpstr>
      <vt:lpstr>Traffic Router Tomcat 8.5 – Thanks!</vt:lpstr>
      <vt:lpstr>Traffic Router One last thing – ACNA 2018: Routing CDN traffic at scale using Apache Tomcat</vt:lpstr>
      <vt:lpstr>Questions?</vt:lpstr>
    </vt:vector>
  </TitlesOfParts>
  <Manager/>
  <Company/>
  <LinksUpToDate>false</LinksUpToDate>
  <SharedDoc>false</SharedDoc>
  <HyperlinkBase/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Elsloo, Jeffrey S</cp:lastModifiedBy>
  <cp:revision>448</cp:revision>
  <dcterms:created xsi:type="dcterms:W3CDTF">2016-11-13T00:53:46Z</dcterms:created>
  <dcterms:modified xsi:type="dcterms:W3CDTF">2018-04-25T14:46:02Z</dcterms:modified>
  <cp:category/>
</cp:coreProperties>
</file>